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00" r:id="rId2"/>
  </p:sldMasterIdLst>
  <p:notesMasterIdLst>
    <p:notesMasterId r:id="rId78"/>
  </p:notesMasterIdLst>
  <p:handoutMasterIdLst>
    <p:handoutMasterId r:id="rId79"/>
  </p:handoutMasterIdLst>
  <p:sldIdLst>
    <p:sldId id="256" r:id="rId3"/>
    <p:sldId id="306" r:id="rId4"/>
    <p:sldId id="308" r:id="rId5"/>
    <p:sldId id="297" r:id="rId6"/>
    <p:sldId id="296" r:id="rId7"/>
    <p:sldId id="295" r:id="rId8"/>
    <p:sldId id="386" r:id="rId9"/>
    <p:sldId id="392" r:id="rId10"/>
    <p:sldId id="393" r:id="rId11"/>
    <p:sldId id="394" r:id="rId12"/>
    <p:sldId id="395" r:id="rId13"/>
    <p:sldId id="396" r:id="rId14"/>
    <p:sldId id="320" r:id="rId15"/>
    <p:sldId id="387" r:id="rId16"/>
    <p:sldId id="339" r:id="rId17"/>
    <p:sldId id="340" r:id="rId18"/>
    <p:sldId id="341" r:id="rId19"/>
    <p:sldId id="342" r:id="rId20"/>
    <p:sldId id="343" r:id="rId21"/>
    <p:sldId id="344" r:id="rId22"/>
    <p:sldId id="345" r:id="rId23"/>
    <p:sldId id="346" r:id="rId24"/>
    <p:sldId id="347" r:id="rId25"/>
    <p:sldId id="348" r:id="rId26"/>
    <p:sldId id="349" r:id="rId27"/>
    <p:sldId id="350" r:id="rId28"/>
    <p:sldId id="351" r:id="rId29"/>
    <p:sldId id="352" r:id="rId30"/>
    <p:sldId id="353" r:id="rId31"/>
    <p:sldId id="354" r:id="rId32"/>
    <p:sldId id="355" r:id="rId33"/>
    <p:sldId id="357" r:id="rId34"/>
    <p:sldId id="358" r:id="rId35"/>
    <p:sldId id="359" r:id="rId36"/>
    <p:sldId id="360" r:id="rId37"/>
    <p:sldId id="361" r:id="rId38"/>
    <p:sldId id="362" r:id="rId39"/>
    <p:sldId id="363" r:id="rId40"/>
    <p:sldId id="364" r:id="rId41"/>
    <p:sldId id="365" r:id="rId42"/>
    <p:sldId id="366" r:id="rId43"/>
    <p:sldId id="367" r:id="rId44"/>
    <p:sldId id="368" r:id="rId45"/>
    <p:sldId id="369" r:id="rId46"/>
    <p:sldId id="370" r:id="rId47"/>
    <p:sldId id="371" r:id="rId48"/>
    <p:sldId id="390" r:id="rId49"/>
    <p:sldId id="373" r:id="rId50"/>
    <p:sldId id="374" r:id="rId51"/>
    <p:sldId id="375" r:id="rId52"/>
    <p:sldId id="389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77" r:id="rId65"/>
    <p:sldId id="378" r:id="rId66"/>
    <p:sldId id="379" r:id="rId67"/>
    <p:sldId id="380" r:id="rId68"/>
    <p:sldId id="381" r:id="rId69"/>
    <p:sldId id="382" r:id="rId70"/>
    <p:sldId id="391" r:id="rId71"/>
    <p:sldId id="384" r:id="rId72"/>
    <p:sldId id="383" r:id="rId73"/>
    <p:sldId id="302" r:id="rId74"/>
    <p:sldId id="385" r:id="rId75"/>
    <p:sldId id="304" r:id="rId76"/>
    <p:sldId id="305" r:id="rId77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0094C8"/>
    <a:srgbClr val="000000"/>
    <a:srgbClr val="009A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82" autoAdjust="0"/>
    <p:restoredTop sz="85432" autoAdjust="0"/>
  </p:normalViewPr>
  <p:slideViewPr>
    <p:cSldViewPr showGuides="1">
      <p:cViewPr varScale="1">
        <p:scale>
          <a:sx n="63" d="100"/>
          <a:sy n="63" d="100"/>
        </p:scale>
        <p:origin x="780" y="78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C9BD66-3F49-4689-BE97-136FA20FC7AD}" type="doc">
      <dgm:prSet loTypeId="urn:microsoft.com/office/officeart/2005/8/layout/chevron1" loCatId="process" qsTypeId="urn:microsoft.com/office/officeart/2005/8/quickstyle/simple4" qsCatId="simple" csTypeId="urn:microsoft.com/office/officeart/2005/8/colors/accent1_2" csCatId="accent1" phldr="1"/>
      <dgm:spPr/>
    </dgm:pt>
    <dgm:pt modelId="{27EB2870-0CAD-4023-91FD-99F5E51F6E17}">
      <dgm:prSet phldrT="[文字]" custT="1"/>
      <dgm:spPr/>
      <dgm:t>
        <a:bodyPr/>
        <a:lstStyle/>
        <a:p>
          <a:pPr>
            <a:lnSpc>
              <a:spcPts val="2000"/>
            </a:lnSpc>
          </a:pPr>
          <a:r>
            <a:rPr lang="zh-TW" altLang="en-US" sz="2800" dirty="0" smtClean="0"/>
            <a:t>資料</a:t>
          </a:r>
          <a:endParaRPr lang="en-US" altLang="zh-TW" sz="2800" dirty="0" smtClean="0"/>
        </a:p>
        <a:p>
          <a:pPr>
            <a:lnSpc>
              <a:spcPts val="2000"/>
            </a:lnSpc>
          </a:pPr>
          <a:r>
            <a:rPr lang="zh-TW" altLang="en-US" sz="2800" dirty="0" smtClean="0"/>
            <a:t>清洗</a:t>
          </a:r>
          <a:endParaRPr lang="zh-TW" altLang="en-US" sz="2800" dirty="0"/>
        </a:p>
      </dgm:t>
    </dgm:pt>
    <dgm:pt modelId="{091E679D-67C7-4B92-AC35-765CBF7F51C0}" type="parTrans" cxnId="{0520EEC4-295E-485A-B0BC-16B53D8E71EE}">
      <dgm:prSet/>
      <dgm:spPr/>
      <dgm:t>
        <a:bodyPr/>
        <a:lstStyle/>
        <a:p>
          <a:endParaRPr lang="zh-TW" altLang="en-US"/>
        </a:p>
      </dgm:t>
    </dgm:pt>
    <dgm:pt modelId="{807C4BC7-44BD-464E-AD4F-B5A1DE7C8389}" type="sibTrans" cxnId="{0520EEC4-295E-485A-B0BC-16B53D8E71EE}">
      <dgm:prSet/>
      <dgm:spPr/>
      <dgm:t>
        <a:bodyPr/>
        <a:lstStyle/>
        <a:p>
          <a:endParaRPr lang="zh-TW" altLang="en-US"/>
        </a:p>
      </dgm:t>
    </dgm:pt>
    <dgm:pt modelId="{CC8D07EF-F2DD-4FCC-AA68-937293039A9B}">
      <dgm:prSet phldrT="[文字]" custT="1"/>
      <dgm:spPr/>
      <dgm:t>
        <a:bodyPr/>
        <a:lstStyle/>
        <a:p>
          <a:pPr>
            <a:lnSpc>
              <a:spcPts val="2000"/>
            </a:lnSpc>
          </a:pPr>
          <a:r>
            <a:rPr lang="zh-TW" altLang="en-US" sz="2800" dirty="0" smtClean="0"/>
            <a:t>向量</a:t>
          </a:r>
          <a:endParaRPr lang="en-US" altLang="zh-TW" sz="2800" dirty="0" smtClean="0"/>
        </a:p>
        <a:p>
          <a:pPr>
            <a:lnSpc>
              <a:spcPts val="2000"/>
            </a:lnSpc>
          </a:pPr>
          <a:r>
            <a:rPr lang="zh-TW" altLang="en-US" sz="2800" dirty="0" smtClean="0"/>
            <a:t>轉換</a:t>
          </a:r>
          <a:endParaRPr lang="zh-TW" altLang="en-US" sz="2800" dirty="0"/>
        </a:p>
      </dgm:t>
    </dgm:pt>
    <dgm:pt modelId="{35D17DE5-3802-44BB-824F-A21F4133F5A5}" type="parTrans" cxnId="{AADA900C-8D22-4A66-AE95-BFEBBD3FE499}">
      <dgm:prSet/>
      <dgm:spPr/>
      <dgm:t>
        <a:bodyPr/>
        <a:lstStyle/>
        <a:p>
          <a:endParaRPr lang="zh-TW" altLang="en-US"/>
        </a:p>
      </dgm:t>
    </dgm:pt>
    <dgm:pt modelId="{E01602CE-C17D-47C8-966A-265567255E4D}" type="sibTrans" cxnId="{AADA900C-8D22-4A66-AE95-BFEBBD3FE499}">
      <dgm:prSet/>
      <dgm:spPr/>
      <dgm:t>
        <a:bodyPr/>
        <a:lstStyle/>
        <a:p>
          <a:endParaRPr lang="zh-TW" altLang="en-US"/>
        </a:p>
      </dgm:t>
    </dgm:pt>
    <dgm:pt modelId="{6F6072E4-6149-4D4B-A50C-DC8CFE0AA63A}">
      <dgm:prSet phldrT="[文字]" custT="1"/>
      <dgm:spPr/>
      <dgm:t>
        <a:bodyPr/>
        <a:lstStyle/>
        <a:p>
          <a:pPr>
            <a:lnSpc>
              <a:spcPts val="2000"/>
            </a:lnSpc>
          </a:pPr>
          <a:r>
            <a:rPr lang="zh-TW" altLang="en-US" sz="2800" dirty="0" smtClean="0"/>
            <a:t>群集</a:t>
          </a:r>
          <a:endParaRPr lang="en-US" altLang="zh-TW" sz="2800" dirty="0" smtClean="0"/>
        </a:p>
        <a:p>
          <a:pPr>
            <a:lnSpc>
              <a:spcPts val="2000"/>
            </a:lnSpc>
          </a:pPr>
          <a:r>
            <a:rPr lang="zh-TW" altLang="en-US" sz="2800" dirty="0" smtClean="0"/>
            <a:t>分析</a:t>
          </a:r>
          <a:endParaRPr lang="zh-TW" altLang="en-US" sz="2800" dirty="0"/>
        </a:p>
      </dgm:t>
    </dgm:pt>
    <dgm:pt modelId="{57480FF0-D163-475C-8BD9-B60B1FE71789}" type="parTrans" cxnId="{7DC863CB-5C98-4EC1-98A3-12930C685A71}">
      <dgm:prSet/>
      <dgm:spPr/>
      <dgm:t>
        <a:bodyPr/>
        <a:lstStyle/>
        <a:p>
          <a:endParaRPr lang="zh-TW" altLang="en-US"/>
        </a:p>
      </dgm:t>
    </dgm:pt>
    <dgm:pt modelId="{2AABDB8F-BB7C-422A-9FC4-7A1FD69EB156}" type="sibTrans" cxnId="{7DC863CB-5C98-4EC1-98A3-12930C685A71}">
      <dgm:prSet/>
      <dgm:spPr/>
      <dgm:t>
        <a:bodyPr/>
        <a:lstStyle/>
        <a:p>
          <a:endParaRPr lang="zh-TW" altLang="en-US"/>
        </a:p>
      </dgm:t>
    </dgm:pt>
    <dgm:pt modelId="{5457163F-3590-465F-9623-B6CF21116F7B}">
      <dgm:prSet phldrT="[文字]" custT="1"/>
      <dgm:spPr/>
      <dgm:t>
        <a:bodyPr/>
        <a:lstStyle/>
        <a:p>
          <a:pPr>
            <a:lnSpc>
              <a:spcPts val="2000"/>
            </a:lnSpc>
          </a:pPr>
          <a:r>
            <a:rPr lang="zh-TW" altLang="en-US" sz="2800" dirty="0" smtClean="0"/>
            <a:t>職缺</a:t>
          </a:r>
          <a:endParaRPr lang="en-US" altLang="zh-TW" sz="2800" dirty="0" smtClean="0"/>
        </a:p>
        <a:p>
          <a:pPr>
            <a:lnSpc>
              <a:spcPts val="2000"/>
            </a:lnSpc>
          </a:pPr>
          <a:r>
            <a:rPr lang="zh-TW" altLang="en-US" sz="2800" dirty="0" smtClean="0"/>
            <a:t>推薦</a:t>
          </a:r>
          <a:endParaRPr lang="zh-TW" altLang="en-US" sz="2800" dirty="0"/>
        </a:p>
      </dgm:t>
    </dgm:pt>
    <dgm:pt modelId="{4C97F692-3594-409F-B54C-566715CD684C}" type="parTrans" cxnId="{714C714E-5FC8-416F-A928-1329A13A926B}">
      <dgm:prSet/>
      <dgm:spPr/>
      <dgm:t>
        <a:bodyPr/>
        <a:lstStyle/>
        <a:p>
          <a:endParaRPr lang="zh-TW" altLang="en-US"/>
        </a:p>
      </dgm:t>
    </dgm:pt>
    <dgm:pt modelId="{4339ECA5-9D31-4487-A6DE-DA1E9B3E72EF}" type="sibTrans" cxnId="{714C714E-5FC8-416F-A928-1329A13A926B}">
      <dgm:prSet/>
      <dgm:spPr/>
      <dgm:t>
        <a:bodyPr/>
        <a:lstStyle/>
        <a:p>
          <a:endParaRPr lang="zh-TW" altLang="en-US"/>
        </a:p>
      </dgm:t>
    </dgm:pt>
    <dgm:pt modelId="{ADDDFACC-CE9A-41EB-BFE3-A6A42721B4A3}">
      <dgm:prSet phldrT="[文字]" custT="1"/>
      <dgm:spPr>
        <a:solidFill>
          <a:srgbClr val="FF7C80"/>
        </a:solidFill>
      </dgm:spPr>
      <dgm:t>
        <a:bodyPr/>
        <a:lstStyle/>
        <a:p>
          <a:pPr>
            <a:lnSpc>
              <a:spcPts val="2000"/>
            </a:lnSpc>
          </a:pPr>
          <a:r>
            <a:rPr lang="zh-TW" altLang="en-US" sz="2800" dirty="0" smtClean="0"/>
            <a:t>建立</a:t>
          </a:r>
          <a:endParaRPr lang="en-US" altLang="zh-TW" sz="2800" dirty="0" smtClean="0"/>
        </a:p>
        <a:p>
          <a:pPr>
            <a:lnSpc>
              <a:spcPts val="2000"/>
            </a:lnSpc>
          </a:pPr>
          <a:r>
            <a:rPr lang="zh-TW" altLang="en-US" sz="2800" dirty="0" smtClean="0"/>
            <a:t>字典</a:t>
          </a:r>
          <a:endParaRPr lang="zh-TW" altLang="en-US" sz="2800" dirty="0"/>
        </a:p>
      </dgm:t>
    </dgm:pt>
    <dgm:pt modelId="{D8F86355-22C4-41B1-9BB3-FB4F8D0A2766}" type="parTrans" cxnId="{719E315A-385D-4514-A15C-D12E384C05BD}">
      <dgm:prSet/>
      <dgm:spPr/>
      <dgm:t>
        <a:bodyPr/>
        <a:lstStyle/>
        <a:p>
          <a:endParaRPr lang="zh-TW" altLang="en-US"/>
        </a:p>
      </dgm:t>
    </dgm:pt>
    <dgm:pt modelId="{7C547716-95F5-4CC5-90C3-84DFF4FCE094}" type="sibTrans" cxnId="{719E315A-385D-4514-A15C-D12E384C05BD}">
      <dgm:prSet/>
      <dgm:spPr/>
      <dgm:t>
        <a:bodyPr/>
        <a:lstStyle/>
        <a:p>
          <a:endParaRPr lang="zh-TW" altLang="en-US"/>
        </a:p>
      </dgm:t>
    </dgm:pt>
    <dgm:pt modelId="{C7DE841F-384E-4E79-82F5-2A37857C9BAC}">
      <dgm:prSet phldrT="[文字]" custT="1"/>
      <dgm:spPr/>
      <dgm:t>
        <a:bodyPr/>
        <a:lstStyle/>
        <a:p>
          <a:pPr>
            <a:lnSpc>
              <a:spcPts val="2000"/>
            </a:lnSpc>
          </a:pPr>
          <a:r>
            <a:rPr lang="zh-TW" altLang="en-US" sz="2800" dirty="0" smtClean="0"/>
            <a:t>特徵</a:t>
          </a:r>
          <a:endParaRPr lang="en-US" altLang="zh-TW" sz="2800" dirty="0" smtClean="0"/>
        </a:p>
        <a:p>
          <a:pPr>
            <a:lnSpc>
              <a:spcPts val="2000"/>
            </a:lnSpc>
          </a:pPr>
          <a:r>
            <a:rPr lang="zh-TW" altLang="en-US" sz="2800" dirty="0" smtClean="0"/>
            <a:t>計算</a:t>
          </a:r>
          <a:endParaRPr lang="zh-TW" altLang="en-US" sz="2800" dirty="0"/>
        </a:p>
      </dgm:t>
    </dgm:pt>
    <dgm:pt modelId="{1C9AAD71-112C-4DB7-B8F0-63E462D775D9}" type="parTrans" cxnId="{F42ECB28-5F72-4523-A25A-D4DA135C38CB}">
      <dgm:prSet/>
      <dgm:spPr/>
      <dgm:t>
        <a:bodyPr/>
        <a:lstStyle/>
        <a:p>
          <a:endParaRPr lang="zh-TW" altLang="en-US"/>
        </a:p>
      </dgm:t>
    </dgm:pt>
    <dgm:pt modelId="{EF0B1B28-4068-4543-9F13-E5744077C741}" type="sibTrans" cxnId="{F42ECB28-5F72-4523-A25A-D4DA135C38CB}">
      <dgm:prSet/>
      <dgm:spPr/>
      <dgm:t>
        <a:bodyPr/>
        <a:lstStyle/>
        <a:p>
          <a:endParaRPr lang="zh-TW" altLang="en-US"/>
        </a:p>
      </dgm:t>
    </dgm:pt>
    <dgm:pt modelId="{AFF2D33F-2047-42B1-BFE2-84C733495736}" type="pres">
      <dgm:prSet presAssocID="{D5C9BD66-3F49-4689-BE97-136FA20FC7AD}" presName="Name0" presStyleCnt="0">
        <dgm:presLayoutVars>
          <dgm:dir/>
          <dgm:animLvl val="lvl"/>
          <dgm:resizeHandles val="exact"/>
        </dgm:presLayoutVars>
      </dgm:prSet>
      <dgm:spPr/>
    </dgm:pt>
    <dgm:pt modelId="{CB88058E-6ACB-4BC6-8B87-7B83FD919E63}" type="pres">
      <dgm:prSet presAssocID="{ADDDFACC-CE9A-41EB-BFE3-A6A42721B4A3}" presName="parTxOnly" presStyleLbl="node1" presStyleIdx="0" presStyleCnt="6" custScaleY="13097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915D2CA-12E7-4B77-9B5A-5C65824EF61C}" type="pres">
      <dgm:prSet presAssocID="{7C547716-95F5-4CC5-90C3-84DFF4FCE094}" presName="parTxOnlySpace" presStyleCnt="0"/>
      <dgm:spPr/>
    </dgm:pt>
    <dgm:pt modelId="{A5D1AAFE-3596-48A0-9719-358AEE12BF32}" type="pres">
      <dgm:prSet presAssocID="{27EB2870-0CAD-4023-91FD-99F5E51F6E17}" presName="parTxOnly" presStyleLbl="node1" presStyleIdx="1" presStyleCnt="6" custScaleY="13541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5B4A65B-5CEF-4086-BCCF-1FE2EB991878}" type="pres">
      <dgm:prSet presAssocID="{807C4BC7-44BD-464E-AD4F-B5A1DE7C8389}" presName="parTxOnlySpace" presStyleCnt="0"/>
      <dgm:spPr/>
    </dgm:pt>
    <dgm:pt modelId="{D9FF9E66-3962-42EC-B158-5C5966529584}" type="pres">
      <dgm:prSet presAssocID="{CC8D07EF-F2DD-4FCC-AA68-937293039A9B}" presName="parTxOnly" presStyleLbl="node1" presStyleIdx="2" presStyleCnt="6" custScaleY="13541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61C1814-8385-4495-A940-AC279365763B}" type="pres">
      <dgm:prSet presAssocID="{E01602CE-C17D-47C8-966A-265567255E4D}" presName="parTxOnlySpace" presStyleCnt="0"/>
      <dgm:spPr/>
    </dgm:pt>
    <dgm:pt modelId="{DBEA6CA4-8535-4054-804A-30F9AA901484}" type="pres">
      <dgm:prSet presAssocID="{C7DE841F-384E-4E79-82F5-2A37857C9BAC}" presName="parTxOnly" presStyleLbl="node1" presStyleIdx="3" presStyleCnt="6" custScaleY="13985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F8A12AC-EE0D-4673-AF29-C6CD9EC01307}" type="pres">
      <dgm:prSet presAssocID="{EF0B1B28-4068-4543-9F13-E5744077C741}" presName="parTxOnlySpace" presStyleCnt="0"/>
      <dgm:spPr/>
    </dgm:pt>
    <dgm:pt modelId="{AB1F2023-79FD-4133-B895-6E49FBE053C8}" type="pres">
      <dgm:prSet presAssocID="{6F6072E4-6149-4D4B-A50C-DC8CFE0AA63A}" presName="parTxOnly" presStyleLbl="node1" presStyleIdx="4" presStyleCnt="6" custScaleY="14429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33C7A60-DAF7-442F-BCDF-C5BFD5435C67}" type="pres">
      <dgm:prSet presAssocID="{2AABDB8F-BB7C-422A-9FC4-7A1FD69EB156}" presName="parTxOnlySpace" presStyleCnt="0"/>
      <dgm:spPr/>
    </dgm:pt>
    <dgm:pt modelId="{D6ABA5D9-3D1E-4CD7-8845-90A08DF5BC33}" type="pres">
      <dgm:prSet presAssocID="{5457163F-3590-465F-9623-B6CF21116F7B}" presName="parTxOnly" presStyleLbl="node1" presStyleIdx="5" presStyleCnt="6" custScaleY="146515" custLinFactNeighborX="-2088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ADECE78-F182-43C2-9CED-4732D0DC2983}" type="presOf" srcId="{D5C9BD66-3F49-4689-BE97-136FA20FC7AD}" destId="{AFF2D33F-2047-42B1-BFE2-84C733495736}" srcOrd="0" destOrd="0" presId="urn:microsoft.com/office/officeart/2005/8/layout/chevron1"/>
    <dgm:cxn modelId="{AADA900C-8D22-4A66-AE95-BFEBBD3FE499}" srcId="{D5C9BD66-3F49-4689-BE97-136FA20FC7AD}" destId="{CC8D07EF-F2DD-4FCC-AA68-937293039A9B}" srcOrd="2" destOrd="0" parTransId="{35D17DE5-3802-44BB-824F-A21F4133F5A5}" sibTransId="{E01602CE-C17D-47C8-966A-265567255E4D}"/>
    <dgm:cxn modelId="{294FCF89-C078-475C-90FA-F71B829D97AD}" type="presOf" srcId="{5457163F-3590-465F-9623-B6CF21116F7B}" destId="{D6ABA5D9-3D1E-4CD7-8845-90A08DF5BC33}" srcOrd="0" destOrd="0" presId="urn:microsoft.com/office/officeart/2005/8/layout/chevron1"/>
    <dgm:cxn modelId="{F42ECB28-5F72-4523-A25A-D4DA135C38CB}" srcId="{D5C9BD66-3F49-4689-BE97-136FA20FC7AD}" destId="{C7DE841F-384E-4E79-82F5-2A37857C9BAC}" srcOrd="3" destOrd="0" parTransId="{1C9AAD71-112C-4DB7-B8F0-63E462D775D9}" sibTransId="{EF0B1B28-4068-4543-9F13-E5744077C741}"/>
    <dgm:cxn modelId="{7DC863CB-5C98-4EC1-98A3-12930C685A71}" srcId="{D5C9BD66-3F49-4689-BE97-136FA20FC7AD}" destId="{6F6072E4-6149-4D4B-A50C-DC8CFE0AA63A}" srcOrd="4" destOrd="0" parTransId="{57480FF0-D163-475C-8BD9-B60B1FE71789}" sibTransId="{2AABDB8F-BB7C-422A-9FC4-7A1FD69EB156}"/>
    <dgm:cxn modelId="{F1FCCCBC-8EB0-48A3-BE2F-D6021564BDCA}" type="presOf" srcId="{27EB2870-0CAD-4023-91FD-99F5E51F6E17}" destId="{A5D1AAFE-3596-48A0-9719-358AEE12BF32}" srcOrd="0" destOrd="0" presId="urn:microsoft.com/office/officeart/2005/8/layout/chevron1"/>
    <dgm:cxn modelId="{719E315A-385D-4514-A15C-D12E384C05BD}" srcId="{D5C9BD66-3F49-4689-BE97-136FA20FC7AD}" destId="{ADDDFACC-CE9A-41EB-BFE3-A6A42721B4A3}" srcOrd="0" destOrd="0" parTransId="{D8F86355-22C4-41B1-9BB3-FB4F8D0A2766}" sibTransId="{7C547716-95F5-4CC5-90C3-84DFF4FCE094}"/>
    <dgm:cxn modelId="{1DB75046-FCAA-4A49-9507-7B82A57D099C}" type="presOf" srcId="{C7DE841F-384E-4E79-82F5-2A37857C9BAC}" destId="{DBEA6CA4-8535-4054-804A-30F9AA901484}" srcOrd="0" destOrd="0" presId="urn:microsoft.com/office/officeart/2005/8/layout/chevron1"/>
    <dgm:cxn modelId="{0520EEC4-295E-485A-B0BC-16B53D8E71EE}" srcId="{D5C9BD66-3F49-4689-BE97-136FA20FC7AD}" destId="{27EB2870-0CAD-4023-91FD-99F5E51F6E17}" srcOrd="1" destOrd="0" parTransId="{091E679D-67C7-4B92-AC35-765CBF7F51C0}" sibTransId="{807C4BC7-44BD-464E-AD4F-B5A1DE7C8389}"/>
    <dgm:cxn modelId="{714C714E-5FC8-416F-A928-1329A13A926B}" srcId="{D5C9BD66-3F49-4689-BE97-136FA20FC7AD}" destId="{5457163F-3590-465F-9623-B6CF21116F7B}" srcOrd="5" destOrd="0" parTransId="{4C97F692-3594-409F-B54C-566715CD684C}" sibTransId="{4339ECA5-9D31-4487-A6DE-DA1E9B3E72EF}"/>
    <dgm:cxn modelId="{5D26C415-216D-49CE-83B5-53044E8475C4}" type="presOf" srcId="{6F6072E4-6149-4D4B-A50C-DC8CFE0AA63A}" destId="{AB1F2023-79FD-4133-B895-6E49FBE053C8}" srcOrd="0" destOrd="0" presId="urn:microsoft.com/office/officeart/2005/8/layout/chevron1"/>
    <dgm:cxn modelId="{72D7F1E3-C1AD-483F-A0CB-70F3FEFD1F58}" type="presOf" srcId="{CC8D07EF-F2DD-4FCC-AA68-937293039A9B}" destId="{D9FF9E66-3962-42EC-B158-5C5966529584}" srcOrd="0" destOrd="0" presId="urn:microsoft.com/office/officeart/2005/8/layout/chevron1"/>
    <dgm:cxn modelId="{A8AC8A98-026D-4725-8207-707601670AB4}" type="presOf" srcId="{ADDDFACC-CE9A-41EB-BFE3-A6A42721B4A3}" destId="{CB88058E-6ACB-4BC6-8B87-7B83FD919E63}" srcOrd="0" destOrd="0" presId="urn:microsoft.com/office/officeart/2005/8/layout/chevron1"/>
    <dgm:cxn modelId="{E47ED464-D381-46C0-ADED-33A335BB2194}" type="presParOf" srcId="{AFF2D33F-2047-42B1-BFE2-84C733495736}" destId="{CB88058E-6ACB-4BC6-8B87-7B83FD919E63}" srcOrd="0" destOrd="0" presId="urn:microsoft.com/office/officeart/2005/8/layout/chevron1"/>
    <dgm:cxn modelId="{735D5350-6F1F-4297-9DD5-A9844A134384}" type="presParOf" srcId="{AFF2D33F-2047-42B1-BFE2-84C733495736}" destId="{6915D2CA-12E7-4B77-9B5A-5C65824EF61C}" srcOrd="1" destOrd="0" presId="urn:microsoft.com/office/officeart/2005/8/layout/chevron1"/>
    <dgm:cxn modelId="{4CBEADA8-878E-484C-9663-92E4073970E2}" type="presParOf" srcId="{AFF2D33F-2047-42B1-BFE2-84C733495736}" destId="{A5D1AAFE-3596-48A0-9719-358AEE12BF32}" srcOrd="2" destOrd="0" presId="urn:microsoft.com/office/officeart/2005/8/layout/chevron1"/>
    <dgm:cxn modelId="{658B7A9E-CF68-4458-B284-666705D56F93}" type="presParOf" srcId="{AFF2D33F-2047-42B1-BFE2-84C733495736}" destId="{F5B4A65B-5CEF-4086-BCCF-1FE2EB991878}" srcOrd="3" destOrd="0" presId="urn:microsoft.com/office/officeart/2005/8/layout/chevron1"/>
    <dgm:cxn modelId="{9F56DA8D-EEFC-4DEA-84F4-469EB119B5EF}" type="presParOf" srcId="{AFF2D33F-2047-42B1-BFE2-84C733495736}" destId="{D9FF9E66-3962-42EC-B158-5C5966529584}" srcOrd="4" destOrd="0" presId="urn:microsoft.com/office/officeart/2005/8/layout/chevron1"/>
    <dgm:cxn modelId="{D82653D4-5048-4753-A4CF-CAF092E062B4}" type="presParOf" srcId="{AFF2D33F-2047-42B1-BFE2-84C733495736}" destId="{161C1814-8385-4495-A940-AC279365763B}" srcOrd="5" destOrd="0" presId="urn:microsoft.com/office/officeart/2005/8/layout/chevron1"/>
    <dgm:cxn modelId="{3555C8F0-BEFE-4C30-9807-1F2D8CB2B424}" type="presParOf" srcId="{AFF2D33F-2047-42B1-BFE2-84C733495736}" destId="{DBEA6CA4-8535-4054-804A-30F9AA901484}" srcOrd="6" destOrd="0" presId="urn:microsoft.com/office/officeart/2005/8/layout/chevron1"/>
    <dgm:cxn modelId="{07014FB4-3916-4ABD-99FB-78A452D3F95C}" type="presParOf" srcId="{AFF2D33F-2047-42B1-BFE2-84C733495736}" destId="{EF8A12AC-EE0D-4673-AF29-C6CD9EC01307}" srcOrd="7" destOrd="0" presId="urn:microsoft.com/office/officeart/2005/8/layout/chevron1"/>
    <dgm:cxn modelId="{23A3D2CE-3338-46EC-8A14-C95C95596864}" type="presParOf" srcId="{AFF2D33F-2047-42B1-BFE2-84C733495736}" destId="{AB1F2023-79FD-4133-B895-6E49FBE053C8}" srcOrd="8" destOrd="0" presId="urn:microsoft.com/office/officeart/2005/8/layout/chevron1"/>
    <dgm:cxn modelId="{1DE4170C-1E0B-4513-915B-D7CDD838DB32}" type="presParOf" srcId="{AFF2D33F-2047-42B1-BFE2-84C733495736}" destId="{433C7A60-DAF7-442F-BCDF-C5BFD5435C67}" srcOrd="9" destOrd="0" presId="urn:microsoft.com/office/officeart/2005/8/layout/chevron1"/>
    <dgm:cxn modelId="{848DC3AB-4B80-4497-A3F6-E16E4BDB31A4}" type="presParOf" srcId="{AFF2D33F-2047-42B1-BFE2-84C733495736}" destId="{D6ABA5D9-3D1E-4CD7-8845-90A08DF5BC3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C9BD66-3F49-4689-BE97-136FA20FC7AD}" type="doc">
      <dgm:prSet loTypeId="urn:microsoft.com/office/officeart/2005/8/layout/chevron1" loCatId="process" qsTypeId="urn:microsoft.com/office/officeart/2005/8/quickstyle/simple4" qsCatId="simple" csTypeId="urn:microsoft.com/office/officeart/2005/8/colors/accent1_2" csCatId="accent1" phldr="1"/>
      <dgm:spPr/>
    </dgm:pt>
    <dgm:pt modelId="{27EB2870-0CAD-4023-91FD-99F5E51F6E17}">
      <dgm:prSet phldrT="[文字]" custT="1"/>
      <dgm:spPr>
        <a:solidFill>
          <a:srgbClr val="FF7C80"/>
        </a:solidFill>
      </dgm:spPr>
      <dgm:t>
        <a:bodyPr/>
        <a:lstStyle/>
        <a:p>
          <a:pPr>
            <a:lnSpc>
              <a:spcPts val="2000"/>
            </a:lnSpc>
          </a:pPr>
          <a:r>
            <a:rPr lang="zh-TW" altLang="en-US" sz="2800" dirty="0" smtClean="0"/>
            <a:t>資料</a:t>
          </a:r>
          <a:endParaRPr lang="en-US" altLang="zh-TW" sz="2800" dirty="0" smtClean="0"/>
        </a:p>
        <a:p>
          <a:pPr>
            <a:lnSpc>
              <a:spcPts val="2000"/>
            </a:lnSpc>
          </a:pPr>
          <a:r>
            <a:rPr lang="zh-TW" altLang="en-US" sz="2800" dirty="0" smtClean="0"/>
            <a:t>清洗</a:t>
          </a:r>
          <a:endParaRPr lang="zh-TW" altLang="en-US" sz="2800" dirty="0"/>
        </a:p>
      </dgm:t>
    </dgm:pt>
    <dgm:pt modelId="{091E679D-67C7-4B92-AC35-765CBF7F51C0}" type="parTrans" cxnId="{0520EEC4-295E-485A-B0BC-16B53D8E71EE}">
      <dgm:prSet/>
      <dgm:spPr/>
      <dgm:t>
        <a:bodyPr/>
        <a:lstStyle/>
        <a:p>
          <a:endParaRPr lang="zh-TW" altLang="en-US"/>
        </a:p>
      </dgm:t>
    </dgm:pt>
    <dgm:pt modelId="{807C4BC7-44BD-464E-AD4F-B5A1DE7C8389}" type="sibTrans" cxnId="{0520EEC4-295E-485A-B0BC-16B53D8E71EE}">
      <dgm:prSet/>
      <dgm:spPr/>
      <dgm:t>
        <a:bodyPr/>
        <a:lstStyle/>
        <a:p>
          <a:endParaRPr lang="zh-TW" altLang="en-US"/>
        </a:p>
      </dgm:t>
    </dgm:pt>
    <dgm:pt modelId="{CC8D07EF-F2DD-4FCC-AA68-937293039A9B}">
      <dgm:prSet phldrT="[文字]" custT="1"/>
      <dgm:spPr/>
      <dgm:t>
        <a:bodyPr/>
        <a:lstStyle/>
        <a:p>
          <a:pPr>
            <a:lnSpc>
              <a:spcPts val="2000"/>
            </a:lnSpc>
          </a:pPr>
          <a:r>
            <a:rPr lang="zh-TW" altLang="en-US" sz="2800" dirty="0" smtClean="0"/>
            <a:t>向量</a:t>
          </a:r>
          <a:endParaRPr lang="en-US" altLang="zh-TW" sz="2800" dirty="0" smtClean="0"/>
        </a:p>
        <a:p>
          <a:pPr>
            <a:lnSpc>
              <a:spcPts val="2000"/>
            </a:lnSpc>
          </a:pPr>
          <a:r>
            <a:rPr lang="zh-TW" altLang="en-US" sz="2800" dirty="0" smtClean="0"/>
            <a:t>轉換</a:t>
          </a:r>
          <a:endParaRPr lang="zh-TW" altLang="en-US" sz="2800" dirty="0"/>
        </a:p>
      </dgm:t>
    </dgm:pt>
    <dgm:pt modelId="{35D17DE5-3802-44BB-824F-A21F4133F5A5}" type="parTrans" cxnId="{AADA900C-8D22-4A66-AE95-BFEBBD3FE499}">
      <dgm:prSet/>
      <dgm:spPr/>
      <dgm:t>
        <a:bodyPr/>
        <a:lstStyle/>
        <a:p>
          <a:endParaRPr lang="zh-TW" altLang="en-US"/>
        </a:p>
      </dgm:t>
    </dgm:pt>
    <dgm:pt modelId="{E01602CE-C17D-47C8-966A-265567255E4D}" type="sibTrans" cxnId="{AADA900C-8D22-4A66-AE95-BFEBBD3FE499}">
      <dgm:prSet/>
      <dgm:spPr/>
      <dgm:t>
        <a:bodyPr/>
        <a:lstStyle/>
        <a:p>
          <a:endParaRPr lang="zh-TW" altLang="en-US"/>
        </a:p>
      </dgm:t>
    </dgm:pt>
    <dgm:pt modelId="{6F6072E4-6149-4D4B-A50C-DC8CFE0AA63A}">
      <dgm:prSet phldrT="[文字]" custT="1"/>
      <dgm:spPr/>
      <dgm:t>
        <a:bodyPr/>
        <a:lstStyle/>
        <a:p>
          <a:pPr>
            <a:lnSpc>
              <a:spcPts val="2000"/>
            </a:lnSpc>
          </a:pPr>
          <a:r>
            <a:rPr lang="zh-TW" altLang="en-US" sz="2800" dirty="0" smtClean="0"/>
            <a:t>群集</a:t>
          </a:r>
          <a:endParaRPr lang="en-US" altLang="zh-TW" sz="2800" dirty="0" smtClean="0"/>
        </a:p>
        <a:p>
          <a:pPr>
            <a:lnSpc>
              <a:spcPts val="2000"/>
            </a:lnSpc>
          </a:pPr>
          <a:r>
            <a:rPr lang="zh-TW" altLang="en-US" sz="2800" dirty="0" smtClean="0"/>
            <a:t>分析</a:t>
          </a:r>
          <a:endParaRPr lang="zh-TW" altLang="en-US" sz="2800" dirty="0"/>
        </a:p>
      </dgm:t>
    </dgm:pt>
    <dgm:pt modelId="{57480FF0-D163-475C-8BD9-B60B1FE71789}" type="parTrans" cxnId="{7DC863CB-5C98-4EC1-98A3-12930C685A71}">
      <dgm:prSet/>
      <dgm:spPr/>
      <dgm:t>
        <a:bodyPr/>
        <a:lstStyle/>
        <a:p>
          <a:endParaRPr lang="zh-TW" altLang="en-US"/>
        </a:p>
      </dgm:t>
    </dgm:pt>
    <dgm:pt modelId="{2AABDB8F-BB7C-422A-9FC4-7A1FD69EB156}" type="sibTrans" cxnId="{7DC863CB-5C98-4EC1-98A3-12930C685A71}">
      <dgm:prSet/>
      <dgm:spPr/>
      <dgm:t>
        <a:bodyPr/>
        <a:lstStyle/>
        <a:p>
          <a:endParaRPr lang="zh-TW" altLang="en-US"/>
        </a:p>
      </dgm:t>
    </dgm:pt>
    <dgm:pt modelId="{5457163F-3590-465F-9623-B6CF21116F7B}">
      <dgm:prSet phldrT="[文字]" custT="1"/>
      <dgm:spPr/>
      <dgm:t>
        <a:bodyPr/>
        <a:lstStyle/>
        <a:p>
          <a:pPr>
            <a:lnSpc>
              <a:spcPts val="2000"/>
            </a:lnSpc>
          </a:pPr>
          <a:r>
            <a:rPr lang="zh-TW" altLang="en-US" sz="2800" dirty="0" smtClean="0"/>
            <a:t>職缺</a:t>
          </a:r>
          <a:endParaRPr lang="en-US" altLang="zh-TW" sz="2800" dirty="0" smtClean="0"/>
        </a:p>
        <a:p>
          <a:pPr>
            <a:lnSpc>
              <a:spcPts val="2000"/>
            </a:lnSpc>
          </a:pPr>
          <a:r>
            <a:rPr lang="zh-TW" altLang="en-US" sz="2800" dirty="0" smtClean="0"/>
            <a:t>推薦</a:t>
          </a:r>
          <a:endParaRPr lang="zh-TW" altLang="en-US" sz="2800" dirty="0"/>
        </a:p>
      </dgm:t>
    </dgm:pt>
    <dgm:pt modelId="{4C97F692-3594-409F-B54C-566715CD684C}" type="parTrans" cxnId="{714C714E-5FC8-416F-A928-1329A13A926B}">
      <dgm:prSet/>
      <dgm:spPr/>
      <dgm:t>
        <a:bodyPr/>
        <a:lstStyle/>
        <a:p>
          <a:endParaRPr lang="zh-TW" altLang="en-US"/>
        </a:p>
      </dgm:t>
    </dgm:pt>
    <dgm:pt modelId="{4339ECA5-9D31-4487-A6DE-DA1E9B3E72EF}" type="sibTrans" cxnId="{714C714E-5FC8-416F-A928-1329A13A926B}">
      <dgm:prSet/>
      <dgm:spPr/>
      <dgm:t>
        <a:bodyPr/>
        <a:lstStyle/>
        <a:p>
          <a:endParaRPr lang="zh-TW" altLang="en-US"/>
        </a:p>
      </dgm:t>
    </dgm:pt>
    <dgm:pt modelId="{ADDDFACC-CE9A-41EB-BFE3-A6A42721B4A3}">
      <dgm:prSet phldrT="[文字]" custT="1"/>
      <dgm:spPr/>
      <dgm:t>
        <a:bodyPr/>
        <a:lstStyle/>
        <a:p>
          <a:pPr>
            <a:lnSpc>
              <a:spcPts val="2000"/>
            </a:lnSpc>
          </a:pPr>
          <a:r>
            <a:rPr lang="zh-TW" altLang="en-US" sz="2800" dirty="0" smtClean="0"/>
            <a:t>建立</a:t>
          </a:r>
          <a:endParaRPr lang="en-US" altLang="zh-TW" sz="2800" dirty="0" smtClean="0"/>
        </a:p>
        <a:p>
          <a:pPr>
            <a:lnSpc>
              <a:spcPts val="2000"/>
            </a:lnSpc>
          </a:pPr>
          <a:r>
            <a:rPr lang="zh-TW" altLang="en-US" sz="2800" dirty="0" smtClean="0"/>
            <a:t>字典</a:t>
          </a:r>
          <a:endParaRPr lang="zh-TW" altLang="en-US" sz="2800" dirty="0"/>
        </a:p>
      </dgm:t>
    </dgm:pt>
    <dgm:pt modelId="{D8F86355-22C4-41B1-9BB3-FB4F8D0A2766}" type="parTrans" cxnId="{719E315A-385D-4514-A15C-D12E384C05BD}">
      <dgm:prSet/>
      <dgm:spPr/>
      <dgm:t>
        <a:bodyPr/>
        <a:lstStyle/>
        <a:p>
          <a:endParaRPr lang="zh-TW" altLang="en-US"/>
        </a:p>
      </dgm:t>
    </dgm:pt>
    <dgm:pt modelId="{7C547716-95F5-4CC5-90C3-84DFF4FCE094}" type="sibTrans" cxnId="{719E315A-385D-4514-A15C-D12E384C05BD}">
      <dgm:prSet/>
      <dgm:spPr/>
      <dgm:t>
        <a:bodyPr/>
        <a:lstStyle/>
        <a:p>
          <a:endParaRPr lang="zh-TW" altLang="en-US"/>
        </a:p>
      </dgm:t>
    </dgm:pt>
    <dgm:pt modelId="{C7DE841F-384E-4E79-82F5-2A37857C9BAC}">
      <dgm:prSet phldrT="[文字]" custT="1"/>
      <dgm:spPr/>
      <dgm:t>
        <a:bodyPr/>
        <a:lstStyle/>
        <a:p>
          <a:pPr>
            <a:lnSpc>
              <a:spcPts val="2000"/>
            </a:lnSpc>
          </a:pPr>
          <a:r>
            <a:rPr lang="zh-TW" altLang="en-US" sz="2800" dirty="0" smtClean="0"/>
            <a:t>特徵</a:t>
          </a:r>
          <a:endParaRPr lang="en-US" altLang="zh-TW" sz="2800" dirty="0" smtClean="0"/>
        </a:p>
        <a:p>
          <a:pPr>
            <a:lnSpc>
              <a:spcPts val="2000"/>
            </a:lnSpc>
          </a:pPr>
          <a:r>
            <a:rPr lang="zh-TW" altLang="en-US" sz="2800" dirty="0" smtClean="0"/>
            <a:t>計算</a:t>
          </a:r>
          <a:endParaRPr lang="zh-TW" altLang="en-US" sz="2800" dirty="0"/>
        </a:p>
      </dgm:t>
    </dgm:pt>
    <dgm:pt modelId="{1C9AAD71-112C-4DB7-B8F0-63E462D775D9}" type="parTrans" cxnId="{F42ECB28-5F72-4523-A25A-D4DA135C38CB}">
      <dgm:prSet/>
      <dgm:spPr/>
      <dgm:t>
        <a:bodyPr/>
        <a:lstStyle/>
        <a:p>
          <a:endParaRPr lang="zh-TW" altLang="en-US"/>
        </a:p>
      </dgm:t>
    </dgm:pt>
    <dgm:pt modelId="{EF0B1B28-4068-4543-9F13-E5744077C741}" type="sibTrans" cxnId="{F42ECB28-5F72-4523-A25A-D4DA135C38CB}">
      <dgm:prSet/>
      <dgm:spPr/>
      <dgm:t>
        <a:bodyPr/>
        <a:lstStyle/>
        <a:p>
          <a:endParaRPr lang="zh-TW" altLang="en-US"/>
        </a:p>
      </dgm:t>
    </dgm:pt>
    <dgm:pt modelId="{AFF2D33F-2047-42B1-BFE2-84C733495736}" type="pres">
      <dgm:prSet presAssocID="{D5C9BD66-3F49-4689-BE97-136FA20FC7AD}" presName="Name0" presStyleCnt="0">
        <dgm:presLayoutVars>
          <dgm:dir/>
          <dgm:animLvl val="lvl"/>
          <dgm:resizeHandles val="exact"/>
        </dgm:presLayoutVars>
      </dgm:prSet>
      <dgm:spPr/>
    </dgm:pt>
    <dgm:pt modelId="{CB88058E-6ACB-4BC6-8B87-7B83FD919E63}" type="pres">
      <dgm:prSet presAssocID="{ADDDFACC-CE9A-41EB-BFE3-A6A42721B4A3}" presName="parTxOnly" presStyleLbl="node1" presStyleIdx="0" presStyleCnt="6" custScaleY="130975" custLinFactNeighborX="-4389" custLinFactNeighborY="-147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915D2CA-12E7-4B77-9B5A-5C65824EF61C}" type="pres">
      <dgm:prSet presAssocID="{7C547716-95F5-4CC5-90C3-84DFF4FCE094}" presName="parTxOnlySpace" presStyleCnt="0"/>
      <dgm:spPr/>
    </dgm:pt>
    <dgm:pt modelId="{A5D1AAFE-3596-48A0-9719-358AEE12BF32}" type="pres">
      <dgm:prSet presAssocID="{27EB2870-0CAD-4023-91FD-99F5E51F6E17}" presName="parTxOnly" presStyleLbl="node1" presStyleIdx="1" presStyleCnt="6" custScaleY="13541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5B4A65B-5CEF-4086-BCCF-1FE2EB991878}" type="pres">
      <dgm:prSet presAssocID="{807C4BC7-44BD-464E-AD4F-B5A1DE7C8389}" presName="parTxOnlySpace" presStyleCnt="0"/>
      <dgm:spPr/>
    </dgm:pt>
    <dgm:pt modelId="{D9FF9E66-3962-42EC-B158-5C5966529584}" type="pres">
      <dgm:prSet presAssocID="{CC8D07EF-F2DD-4FCC-AA68-937293039A9B}" presName="parTxOnly" presStyleLbl="node1" presStyleIdx="2" presStyleCnt="6" custScaleY="13541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61C1814-8385-4495-A940-AC279365763B}" type="pres">
      <dgm:prSet presAssocID="{E01602CE-C17D-47C8-966A-265567255E4D}" presName="parTxOnlySpace" presStyleCnt="0"/>
      <dgm:spPr/>
    </dgm:pt>
    <dgm:pt modelId="{DBEA6CA4-8535-4054-804A-30F9AA901484}" type="pres">
      <dgm:prSet presAssocID="{C7DE841F-384E-4E79-82F5-2A37857C9BAC}" presName="parTxOnly" presStyleLbl="node1" presStyleIdx="3" presStyleCnt="6" custScaleY="13985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F8A12AC-EE0D-4673-AF29-C6CD9EC01307}" type="pres">
      <dgm:prSet presAssocID="{EF0B1B28-4068-4543-9F13-E5744077C741}" presName="parTxOnlySpace" presStyleCnt="0"/>
      <dgm:spPr/>
    </dgm:pt>
    <dgm:pt modelId="{AB1F2023-79FD-4133-B895-6E49FBE053C8}" type="pres">
      <dgm:prSet presAssocID="{6F6072E4-6149-4D4B-A50C-DC8CFE0AA63A}" presName="parTxOnly" presStyleLbl="node1" presStyleIdx="4" presStyleCnt="6" custScaleY="14429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33C7A60-DAF7-442F-BCDF-C5BFD5435C67}" type="pres">
      <dgm:prSet presAssocID="{2AABDB8F-BB7C-422A-9FC4-7A1FD69EB156}" presName="parTxOnlySpace" presStyleCnt="0"/>
      <dgm:spPr/>
    </dgm:pt>
    <dgm:pt modelId="{D6ABA5D9-3D1E-4CD7-8845-90A08DF5BC33}" type="pres">
      <dgm:prSet presAssocID="{5457163F-3590-465F-9623-B6CF21116F7B}" presName="parTxOnly" presStyleLbl="node1" presStyleIdx="5" presStyleCnt="6" custScaleY="146515" custLinFactNeighborX="-2088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4E4CEE0-D6B8-4194-B73F-DF5145D6986D}" type="presOf" srcId="{D5C9BD66-3F49-4689-BE97-136FA20FC7AD}" destId="{AFF2D33F-2047-42B1-BFE2-84C733495736}" srcOrd="0" destOrd="0" presId="urn:microsoft.com/office/officeart/2005/8/layout/chevron1"/>
    <dgm:cxn modelId="{A89D09BA-7E9D-45F5-9525-A80ACA507107}" type="presOf" srcId="{6F6072E4-6149-4D4B-A50C-DC8CFE0AA63A}" destId="{AB1F2023-79FD-4133-B895-6E49FBE053C8}" srcOrd="0" destOrd="0" presId="urn:microsoft.com/office/officeart/2005/8/layout/chevron1"/>
    <dgm:cxn modelId="{714C714E-5FC8-416F-A928-1329A13A926B}" srcId="{D5C9BD66-3F49-4689-BE97-136FA20FC7AD}" destId="{5457163F-3590-465F-9623-B6CF21116F7B}" srcOrd="5" destOrd="0" parTransId="{4C97F692-3594-409F-B54C-566715CD684C}" sibTransId="{4339ECA5-9D31-4487-A6DE-DA1E9B3E72EF}"/>
    <dgm:cxn modelId="{A5A60215-055A-4D29-B208-391157B6A737}" type="presOf" srcId="{ADDDFACC-CE9A-41EB-BFE3-A6A42721B4A3}" destId="{CB88058E-6ACB-4BC6-8B87-7B83FD919E63}" srcOrd="0" destOrd="0" presId="urn:microsoft.com/office/officeart/2005/8/layout/chevron1"/>
    <dgm:cxn modelId="{7DC863CB-5C98-4EC1-98A3-12930C685A71}" srcId="{D5C9BD66-3F49-4689-BE97-136FA20FC7AD}" destId="{6F6072E4-6149-4D4B-A50C-DC8CFE0AA63A}" srcOrd="4" destOrd="0" parTransId="{57480FF0-D163-475C-8BD9-B60B1FE71789}" sibTransId="{2AABDB8F-BB7C-422A-9FC4-7A1FD69EB156}"/>
    <dgm:cxn modelId="{0520EEC4-295E-485A-B0BC-16B53D8E71EE}" srcId="{D5C9BD66-3F49-4689-BE97-136FA20FC7AD}" destId="{27EB2870-0CAD-4023-91FD-99F5E51F6E17}" srcOrd="1" destOrd="0" parTransId="{091E679D-67C7-4B92-AC35-765CBF7F51C0}" sibTransId="{807C4BC7-44BD-464E-AD4F-B5A1DE7C8389}"/>
    <dgm:cxn modelId="{F42ECB28-5F72-4523-A25A-D4DA135C38CB}" srcId="{D5C9BD66-3F49-4689-BE97-136FA20FC7AD}" destId="{C7DE841F-384E-4E79-82F5-2A37857C9BAC}" srcOrd="3" destOrd="0" parTransId="{1C9AAD71-112C-4DB7-B8F0-63E462D775D9}" sibTransId="{EF0B1B28-4068-4543-9F13-E5744077C741}"/>
    <dgm:cxn modelId="{5A685F8A-0B6A-4CB9-8BD5-3FAA0B27E6C0}" type="presOf" srcId="{5457163F-3590-465F-9623-B6CF21116F7B}" destId="{D6ABA5D9-3D1E-4CD7-8845-90A08DF5BC33}" srcOrd="0" destOrd="0" presId="urn:microsoft.com/office/officeart/2005/8/layout/chevron1"/>
    <dgm:cxn modelId="{719E315A-385D-4514-A15C-D12E384C05BD}" srcId="{D5C9BD66-3F49-4689-BE97-136FA20FC7AD}" destId="{ADDDFACC-CE9A-41EB-BFE3-A6A42721B4A3}" srcOrd="0" destOrd="0" parTransId="{D8F86355-22C4-41B1-9BB3-FB4F8D0A2766}" sibTransId="{7C547716-95F5-4CC5-90C3-84DFF4FCE094}"/>
    <dgm:cxn modelId="{7EDC3621-1624-4AD1-AB97-CD41B316F4B2}" type="presOf" srcId="{27EB2870-0CAD-4023-91FD-99F5E51F6E17}" destId="{A5D1AAFE-3596-48A0-9719-358AEE12BF32}" srcOrd="0" destOrd="0" presId="urn:microsoft.com/office/officeart/2005/8/layout/chevron1"/>
    <dgm:cxn modelId="{AADA900C-8D22-4A66-AE95-BFEBBD3FE499}" srcId="{D5C9BD66-3F49-4689-BE97-136FA20FC7AD}" destId="{CC8D07EF-F2DD-4FCC-AA68-937293039A9B}" srcOrd="2" destOrd="0" parTransId="{35D17DE5-3802-44BB-824F-A21F4133F5A5}" sibTransId="{E01602CE-C17D-47C8-966A-265567255E4D}"/>
    <dgm:cxn modelId="{4E926C92-DC1B-4FF6-B613-D9F01D4C8912}" type="presOf" srcId="{C7DE841F-384E-4E79-82F5-2A37857C9BAC}" destId="{DBEA6CA4-8535-4054-804A-30F9AA901484}" srcOrd="0" destOrd="0" presId="urn:microsoft.com/office/officeart/2005/8/layout/chevron1"/>
    <dgm:cxn modelId="{6EC3747E-7DF6-49EA-8261-6920B8E03C90}" type="presOf" srcId="{CC8D07EF-F2DD-4FCC-AA68-937293039A9B}" destId="{D9FF9E66-3962-42EC-B158-5C5966529584}" srcOrd="0" destOrd="0" presId="urn:microsoft.com/office/officeart/2005/8/layout/chevron1"/>
    <dgm:cxn modelId="{67944338-9C55-4D49-8688-503578C6F365}" type="presParOf" srcId="{AFF2D33F-2047-42B1-BFE2-84C733495736}" destId="{CB88058E-6ACB-4BC6-8B87-7B83FD919E63}" srcOrd="0" destOrd="0" presId="urn:microsoft.com/office/officeart/2005/8/layout/chevron1"/>
    <dgm:cxn modelId="{9FAC3A0A-3754-4771-910A-62DB013A35F8}" type="presParOf" srcId="{AFF2D33F-2047-42B1-BFE2-84C733495736}" destId="{6915D2CA-12E7-4B77-9B5A-5C65824EF61C}" srcOrd="1" destOrd="0" presId="urn:microsoft.com/office/officeart/2005/8/layout/chevron1"/>
    <dgm:cxn modelId="{CC06FD8E-3F73-47B2-8438-792DDD748FA8}" type="presParOf" srcId="{AFF2D33F-2047-42B1-BFE2-84C733495736}" destId="{A5D1AAFE-3596-48A0-9719-358AEE12BF32}" srcOrd="2" destOrd="0" presId="urn:microsoft.com/office/officeart/2005/8/layout/chevron1"/>
    <dgm:cxn modelId="{B6E5DD04-7B1B-4C0D-B761-1D138D0D9F19}" type="presParOf" srcId="{AFF2D33F-2047-42B1-BFE2-84C733495736}" destId="{F5B4A65B-5CEF-4086-BCCF-1FE2EB991878}" srcOrd="3" destOrd="0" presId="urn:microsoft.com/office/officeart/2005/8/layout/chevron1"/>
    <dgm:cxn modelId="{552CCE5F-D15F-4CED-87F4-18379DB57362}" type="presParOf" srcId="{AFF2D33F-2047-42B1-BFE2-84C733495736}" destId="{D9FF9E66-3962-42EC-B158-5C5966529584}" srcOrd="4" destOrd="0" presId="urn:microsoft.com/office/officeart/2005/8/layout/chevron1"/>
    <dgm:cxn modelId="{497C3DF3-69A5-4E48-9C6E-6F0C5AD0DFBF}" type="presParOf" srcId="{AFF2D33F-2047-42B1-BFE2-84C733495736}" destId="{161C1814-8385-4495-A940-AC279365763B}" srcOrd="5" destOrd="0" presId="urn:microsoft.com/office/officeart/2005/8/layout/chevron1"/>
    <dgm:cxn modelId="{2A5B0F92-5ED2-4E06-A061-90CDB028C3E6}" type="presParOf" srcId="{AFF2D33F-2047-42B1-BFE2-84C733495736}" destId="{DBEA6CA4-8535-4054-804A-30F9AA901484}" srcOrd="6" destOrd="0" presId="urn:microsoft.com/office/officeart/2005/8/layout/chevron1"/>
    <dgm:cxn modelId="{494E1930-ED4A-45A9-9D95-CA6ED3F87A9E}" type="presParOf" srcId="{AFF2D33F-2047-42B1-BFE2-84C733495736}" destId="{EF8A12AC-EE0D-4673-AF29-C6CD9EC01307}" srcOrd="7" destOrd="0" presId="urn:microsoft.com/office/officeart/2005/8/layout/chevron1"/>
    <dgm:cxn modelId="{93F19587-39A8-4B65-AA7B-F7BE55B279B8}" type="presParOf" srcId="{AFF2D33F-2047-42B1-BFE2-84C733495736}" destId="{AB1F2023-79FD-4133-B895-6E49FBE053C8}" srcOrd="8" destOrd="0" presId="urn:microsoft.com/office/officeart/2005/8/layout/chevron1"/>
    <dgm:cxn modelId="{E7618904-C71D-410D-A2CA-95E01A427450}" type="presParOf" srcId="{AFF2D33F-2047-42B1-BFE2-84C733495736}" destId="{433C7A60-DAF7-442F-BCDF-C5BFD5435C67}" srcOrd="9" destOrd="0" presId="urn:microsoft.com/office/officeart/2005/8/layout/chevron1"/>
    <dgm:cxn modelId="{36D28884-F68F-4C9F-9E53-85F0D8ECFAFE}" type="presParOf" srcId="{AFF2D33F-2047-42B1-BFE2-84C733495736}" destId="{D6ABA5D9-3D1E-4CD7-8845-90A08DF5BC3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5C9BD66-3F49-4689-BE97-136FA20FC7AD}" type="doc">
      <dgm:prSet loTypeId="urn:microsoft.com/office/officeart/2005/8/layout/chevron1" loCatId="process" qsTypeId="urn:microsoft.com/office/officeart/2005/8/quickstyle/simple4" qsCatId="simple" csTypeId="urn:microsoft.com/office/officeart/2005/8/colors/accent1_2" csCatId="accent1" phldr="1"/>
      <dgm:spPr/>
    </dgm:pt>
    <dgm:pt modelId="{27EB2870-0CAD-4023-91FD-99F5E51F6E17}">
      <dgm:prSet phldrT="[文字]" custT="1"/>
      <dgm:spPr/>
      <dgm:t>
        <a:bodyPr/>
        <a:lstStyle/>
        <a:p>
          <a:pPr>
            <a:lnSpc>
              <a:spcPts val="2000"/>
            </a:lnSpc>
          </a:pPr>
          <a:r>
            <a:rPr lang="zh-TW" altLang="en-US" sz="2800" dirty="0" smtClean="0"/>
            <a:t>資料</a:t>
          </a:r>
          <a:endParaRPr lang="en-US" altLang="zh-TW" sz="2800" dirty="0" smtClean="0"/>
        </a:p>
        <a:p>
          <a:pPr>
            <a:lnSpc>
              <a:spcPts val="2000"/>
            </a:lnSpc>
          </a:pPr>
          <a:r>
            <a:rPr lang="zh-TW" altLang="en-US" sz="2800" dirty="0" smtClean="0"/>
            <a:t>清洗</a:t>
          </a:r>
          <a:endParaRPr lang="zh-TW" altLang="en-US" sz="2800" dirty="0"/>
        </a:p>
      </dgm:t>
    </dgm:pt>
    <dgm:pt modelId="{091E679D-67C7-4B92-AC35-765CBF7F51C0}" type="parTrans" cxnId="{0520EEC4-295E-485A-B0BC-16B53D8E71EE}">
      <dgm:prSet/>
      <dgm:spPr/>
      <dgm:t>
        <a:bodyPr/>
        <a:lstStyle/>
        <a:p>
          <a:endParaRPr lang="zh-TW" altLang="en-US"/>
        </a:p>
      </dgm:t>
    </dgm:pt>
    <dgm:pt modelId="{807C4BC7-44BD-464E-AD4F-B5A1DE7C8389}" type="sibTrans" cxnId="{0520EEC4-295E-485A-B0BC-16B53D8E71EE}">
      <dgm:prSet/>
      <dgm:spPr/>
      <dgm:t>
        <a:bodyPr/>
        <a:lstStyle/>
        <a:p>
          <a:endParaRPr lang="zh-TW" altLang="en-US"/>
        </a:p>
      </dgm:t>
    </dgm:pt>
    <dgm:pt modelId="{CC8D07EF-F2DD-4FCC-AA68-937293039A9B}">
      <dgm:prSet phldrT="[文字]" custT="1"/>
      <dgm:spPr>
        <a:solidFill>
          <a:srgbClr val="FF7C80"/>
        </a:solidFill>
      </dgm:spPr>
      <dgm:t>
        <a:bodyPr/>
        <a:lstStyle/>
        <a:p>
          <a:pPr>
            <a:lnSpc>
              <a:spcPts val="2000"/>
            </a:lnSpc>
          </a:pPr>
          <a:r>
            <a:rPr lang="zh-TW" altLang="en-US" sz="2800" dirty="0" smtClean="0"/>
            <a:t>向量</a:t>
          </a:r>
          <a:endParaRPr lang="en-US" altLang="zh-TW" sz="2800" dirty="0" smtClean="0"/>
        </a:p>
        <a:p>
          <a:pPr>
            <a:lnSpc>
              <a:spcPts val="2000"/>
            </a:lnSpc>
          </a:pPr>
          <a:r>
            <a:rPr lang="zh-TW" altLang="en-US" sz="2800" dirty="0" smtClean="0"/>
            <a:t>轉換</a:t>
          </a:r>
          <a:endParaRPr lang="zh-TW" altLang="en-US" sz="2800" dirty="0"/>
        </a:p>
      </dgm:t>
    </dgm:pt>
    <dgm:pt modelId="{35D17DE5-3802-44BB-824F-A21F4133F5A5}" type="parTrans" cxnId="{AADA900C-8D22-4A66-AE95-BFEBBD3FE499}">
      <dgm:prSet/>
      <dgm:spPr/>
      <dgm:t>
        <a:bodyPr/>
        <a:lstStyle/>
        <a:p>
          <a:endParaRPr lang="zh-TW" altLang="en-US"/>
        </a:p>
      </dgm:t>
    </dgm:pt>
    <dgm:pt modelId="{E01602CE-C17D-47C8-966A-265567255E4D}" type="sibTrans" cxnId="{AADA900C-8D22-4A66-AE95-BFEBBD3FE499}">
      <dgm:prSet/>
      <dgm:spPr/>
      <dgm:t>
        <a:bodyPr/>
        <a:lstStyle/>
        <a:p>
          <a:endParaRPr lang="zh-TW" altLang="en-US"/>
        </a:p>
      </dgm:t>
    </dgm:pt>
    <dgm:pt modelId="{6F6072E4-6149-4D4B-A50C-DC8CFE0AA63A}">
      <dgm:prSet phldrT="[文字]" custT="1"/>
      <dgm:spPr/>
      <dgm:t>
        <a:bodyPr/>
        <a:lstStyle/>
        <a:p>
          <a:pPr>
            <a:lnSpc>
              <a:spcPts val="2000"/>
            </a:lnSpc>
          </a:pPr>
          <a:r>
            <a:rPr lang="zh-TW" altLang="en-US" sz="2800" dirty="0" smtClean="0"/>
            <a:t>群集</a:t>
          </a:r>
          <a:endParaRPr lang="en-US" altLang="zh-TW" sz="2800" dirty="0" smtClean="0"/>
        </a:p>
        <a:p>
          <a:pPr>
            <a:lnSpc>
              <a:spcPts val="2000"/>
            </a:lnSpc>
          </a:pPr>
          <a:r>
            <a:rPr lang="zh-TW" altLang="en-US" sz="2800" dirty="0" smtClean="0"/>
            <a:t>分析</a:t>
          </a:r>
          <a:endParaRPr lang="zh-TW" altLang="en-US" sz="2800" dirty="0"/>
        </a:p>
      </dgm:t>
    </dgm:pt>
    <dgm:pt modelId="{57480FF0-D163-475C-8BD9-B60B1FE71789}" type="parTrans" cxnId="{7DC863CB-5C98-4EC1-98A3-12930C685A71}">
      <dgm:prSet/>
      <dgm:spPr/>
      <dgm:t>
        <a:bodyPr/>
        <a:lstStyle/>
        <a:p>
          <a:endParaRPr lang="zh-TW" altLang="en-US"/>
        </a:p>
      </dgm:t>
    </dgm:pt>
    <dgm:pt modelId="{2AABDB8F-BB7C-422A-9FC4-7A1FD69EB156}" type="sibTrans" cxnId="{7DC863CB-5C98-4EC1-98A3-12930C685A71}">
      <dgm:prSet/>
      <dgm:spPr/>
      <dgm:t>
        <a:bodyPr/>
        <a:lstStyle/>
        <a:p>
          <a:endParaRPr lang="zh-TW" altLang="en-US"/>
        </a:p>
      </dgm:t>
    </dgm:pt>
    <dgm:pt modelId="{5457163F-3590-465F-9623-B6CF21116F7B}">
      <dgm:prSet phldrT="[文字]" custT="1"/>
      <dgm:spPr/>
      <dgm:t>
        <a:bodyPr/>
        <a:lstStyle/>
        <a:p>
          <a:pPr>
            <a:lnSpc>
              <a:spcPts val="2000"/>
            </a:lnSpc>
          </a:pPr>
          <a:r>
            <a:rPr lang="zh-TW" altLang="en-US" sz="2800" dirty="0" smtClean="0"/>
            <a:t>職缺</a:t>
          </a:r>
          <a:endParaRPr lang="en-US" altLang="zh-TW" sz="2800" dirty="0" smtClean="0"/>
        </a:p>
        <a:p>
          <a:pPr>
            <a:lnSpc>
              <a:spcPts val="2000"/>
            </a:lnSpc>
          </a:pPr>
          <a:r>
            <a:rPr lang="zh-TW" altLang="en-US" sz="2800" dirty="0" smtClean="0"/>
            <a:t>推薦</a:t>
          </a:r>
          <a:endParaRPr lang="zh-TW" altLang="en-US" sz="2800" dirty="0"/>
        </a:p>
      </dgm:t>
    </dgm:pt>
    <dgm:pt modelId="{4C97F692-3594-409F-B54C-566715CD684C}" type="parTrans" cxnId="{714C714E-5FC8-416F-A928-1329A13A926B}">
      <dgm:prSet/>
      <dgm:spPr/>
      <dgm:t>
        <a:bodyPr/>
        <a:lstStyle/>
        <a:p>
          <a:endParaRPr lang="zh-TW" altLang="en-US"/>
        </a:p>
      </dgm:t>
    </dgm:pt>
    <dgm:pt modelId="{4339ECA5-9D31-4487-A6DE-DA1E9B3E72EF}" type="sibTrans" cxnId="{714C714E-5FC8-416F-A928-1329A13A926B}">
      <dgm:prSet/>
      <dgm:spPr/>
      <dgm:t>
        <a:bodyPr/>
        <a:lstStyle/>
        <a:p>
          <a:endParaRPr lang="zh-TW" altLang="en-US"/>
        </a:p>
      </dgm:t>
    </dgm:pt>
    <dgm:pt modelId="{ADDDFACC-CE9A-41EB-BFE3-A6A42721B4A3}">
      <dgm:prSet phldrT="[文字]" custT="1"/>
      <dgm:spPr/>
      <dgm:t>
        <a:bodyPr/>
        <a:lstStyle/>
        <a:p>
          <a:pPr>
            <a:lnSpc>
              <a:spcPts val="2000"/>
            </a:lnSpc>
          </a:pPr>
          <a:r>
            <a:rPr lang="zh-TW" altLang="en-US" sz="2800" dirty="0" smtClean="0"/>
            <a:t>建立</a:t>
          </a:r>
          <a:endParaRPr lang="en-US" altLang="zh-TW" sz="2800" dirty="0" smtClean="0"/>
        </a:p>
        <a:p>
          <a:pPr>
            <a:lnSpc>
              <a:spcPts val="2000"/>
            </a:lnSpc>
          </a:pPr>
          <a:r>
            <a:rPr lang="zh-TW" altLang="en-US" sz="2800" dirty="0" smtClean="0"/>
            <a:t>字典</a:t>
          </a:r>
          <a:endParaRPr lang="zh-TW" altLang="en-US" sz="2800" dirty="0"/>
        </a:p>
      </dgm:t>
    </dgm:pt>
    <dgm:pt modelId="{D8F86355-22C4-41B1-9BB3-FB4F8D0A2766}" type="parTrans" cxnId="{719E315A-385D-4514-A15C-D12E384C05BD}">
      <dgm:prSet/>
      <dgm:spPr/>
      <dgm:t>
        <a:bodyPr/>
        <a:lstStyle/>
        <a:p>
          <a:endParaRPr lang="zh-TW" altLang="en-US"/>
        </a:p>
      </dgm:t>
    </dgm:pt>
    <dgm:pt modelId="{7C547716-95F5-4CC5-90C3-84DFF4FCE094}" type="sibTrans" cxnId="{719E315A-385D-4514-A15C-D12E384C05BD}">
      <dgm:prSet/>
      <dgm:spPr/>
      <dgm:t>
        <a:bodyPr/>
        <a:lstStyle/>
        <a:p>
          <a:endParaRPr lang="zh-TW" altLang="en-US"/>
        </a:p>
      </dgm:t>
    </dgm:pt>
    <dgm:pt modelId="{C7DE841F-384E-4E79-82F5-2A37857C9BAC}">
      <dgm:prSet phldrT="[文字]" custT="1"/>
      <dgm:spPr/>
      <dgm:t>
        <a:bodyPr/>
        <a:lstStyle/>
        <a:p>
          <a:pPr>
            <a:lnSpc>
              <a:spcPts val="2000"/>
            </a:lnSpc>
          </a:pPr>
          <a:r>
            <a:rPr lang="zh-TW" altLang="en-US" sz="2800" dirty="0" smtClean="0"/>
            <a:t>特徵</a:t>
          </a:r>
          <a:endParaRPr lang="en-US" altLang="zh-TW" sz="2800" dirty="0" smtClean="0"/>
        </a:p>
        <a:p>
          <a:pPr>
            <a:lnSpc>
              <a:spcPts val="2000"/>
            </a:lnSpc>
          </a:pPr>
          <a:r>
            <a:rPr lang="zh-TW" altLang="en-US" sz="2800" dirty="0" smtClean="0"/>
            <a:t>計算</a:t>
          </a:r>
          <a:endParaRPr lang="zh-TW" altLang="en-US" sz="2800" dirty="0"/>
        </a:p>
      </dgm:t>
    </dgm:pt>
    <dgm:pt modelId="{1C9AAD71-112C-4DB7-B8F0-63E462D775D9}" type="parTrans" cxnId="{F42ECB28-5F72-4523-A25A-D4DA135C38CB}">
      <dgm:prSet/>
      <dgm:spPr/>
      <dgm:t>
        <a:bodyPr/>
        <a:lstStyle/>
        <a:p>
          <a:endParaRPr lang="zh-TW" altLang="en-US"/>
        </a:p>
      </dgm:t>
    </dgm:pt>
    <dgm:pt modelId="{EF0B1B28-4068-4543-9F13-E5744077C741}" type="sibTrans" cxnId="{F42ECB28-5F72-4523-A25A-D4DA135C38CB}">
      <dgm:prSet/>
      <dgm:spPr/>
      <dgm:t>
        <a:bodyPr/>
        <a:lstStyle/>
        <a:p>
          <a:endParaRPr lang="zh-TW" altLang="en-US"/>
        </a:p>
      </dgm:t>
    </dgm:pt>
    <dgm:pt modelId="{AFF2D33F-2047-42B1-BFE2-84C733495736}" type="pres">
      <dgm:prSet presAssocID="{D5C9BD66-3F49-4689-BE97-136FA20FC7AD}" presName="Name0" presStyleCnt="0">
        <dgm:presLayoutVars>
          <dgm:dir/>
          <dgm:animLvl val="lvl"/>
          <dgm:resizeHandles val="exact"/>
        </dgm:presLayoutVars>
      </dgm:prSet>
      <dgm:spPr/>
    </dgm:pt>
    <dgm:pt modelId="{CB88058E-6ACB-4BC6-8B87-7B83FD919E63}" type="pres">
      <dgm:prSet presAssocID="{ADDDFACC-CE9A-41EB-BFE3-A6A42721B4A3}" presName="parTxOnly" presStyleLbl="node1" presStyleIdx="0" presStyleCnt="6" custScaleY="13097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915D2CA-12E7-4B77-9B5A-5C65824EF61C}" type="pres">
      <dgm:prSet presAssocID="{7C547716-95F5-4CC5-90C3-84DFF4FCE094}" presName="parTxOnlySpace" presStyleCnt="0"/>
      <dgm:spPr/>
    </dgm:pt>
    <dgm:pt modelId="{A5D1AAFE-3596-48A0-9719-358AEE12BF32}" type="pres">
      <dgm:prSet presAssocID="{27EB2870-0CAD-4023-91FD-99F5E51F6E17}" presName="parTxOnly" presStyleLbl="node1" presStyleIdx="1" presStyleCnt="6" custScaleY="13541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5B4A65B-5CEF-4086-BCCF-1FE2EB991878}" type="pres">
      <dgm:prSet presAssocID="{807C4BC7-44BD-464E-AD4F-B5A1DE7C8389}" presName="parTxOnlySpace" presStyleCnt="0"/>
      <dgm:spPr/>
    </dgm:pt>
    <dgm:pt modelId="{D9FF9E66-3962-42EC-B158-5C5966529584}" type="pres">
      <dgm:prSet presAssocID="{CC8D07EF-F2DD-4FCC-AA68-937293039A9B}" presName="parTxOnly" presStyleLbl="node1" presStyleIdx="2" presStyleCnt="6" custScaleY="13541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61C1814-8385-4495-A940-AC279365763B}" type="pres">
      <dgm:prSet presAssocID="{E01602CE-C17D-47C8-966A-265567255E4D}" presName="parTxOnlySpace" presStyleCnt="0"/>
      <dgm:spPr/>
    </dgm:pt>
    <dgm:pt modelId="{DBEA6CA4-8535-4054-804A-30F9AA901484}" type="pres">
      <dgm:prSet presAssocID="{C7DE841F-384E-4E79-82F5-2A37857C9BAC}" presName="parTxOnly" presStyleLbl="node1" presStyleIdx="3" presStyleCnt="6" custScaleY="13985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F8A12AC-EE0D-4673-AF29-C6CD9EC01307}" type="pres">
      <dgm:prSet presAssocID="{EF0B1B28-4068-4543-9F13-E5744077C741}" presName="parTxOnlySpace" presStyleCnt="0"/>
      <dgm:spPr/>
    </dgm:pt>
    <dgm:pt modelId="{AB1F2023-79FD-4133-B895-6E49FBE053C8}" type="pres">
      <dgm:prSet presAssocID="{6F6072E4-6149-4D4B-A50C-DC8CFE0AA63A}" presName="parTxOnly" presStyleLbl="node1" presStyleIdx="4" presStyleCnt="6" custScaleY="14429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33C7A60-DAF7-442F-BCDF-C5BFD5435C67}" type="pres">
      <dgm:prSet presAssocID="{2AABDB8F-BB7C-422A-9FC4-7A1FD69EB156}" presName="parTxOnlySpace" presStyleCnt="0"/>
      <dgm:spPr/>
    </dgm:pt>
    <dgm:pt modelId="{D6ABA5D9-3D1E-4CD7-8845-90A08DF5BC33}" type="pres">
      <dgm:prSet presAssocID="{5457163F-3590-465F-9623-B6CF21116F7B}" presName="parTxOnly" presStyleLbl="node1" presStyleIdx="5" presStyleCnt="6" custScaleY="146515" custLinFactNeighborX="-2088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1CDFB7C-4C29-47A2-9B4D-8330147A8BA9}" type="presOf" srcId="{6F6072E4-6149-4D4B-A50C-DC8CFE0AA63A}" destId="{AB1F2023-79FD-4133-B895-6E49FBE053C8}" srcOrd="0" destOrd="0" presId="urn:microsoft.com/office/officeart/2005/8/layout/chevron1"/>
    <dgm:cxn modelId="{AADA900C-8D22-4A66-AE95-BFEBBD3FE499}" srcId="{D5C9BD66-3F49-4689-BE97-136FA20FC7AD}" destId="{CC8D07EF-F2DD-4FCC-AA68-937293039A9B}" srcOrd="2" destOrd="0" parTransId="{35D17DE5-3802-44BB-824F-A21F4133F5A5}" sibTransId="{E01602CE-C17D-47C8-966A-265567255E4D}"/>
    <dgm:cxn modelId="{105E2560-484A-4EE6-9A01-E6D07D4AFA4C}" type="presOf" srcId="{C7DE841F-384E-4E79-82F5-2A37857C9BAC}" destId="{DBEA6CA4-8535-4054-804A-30F9AA901484}" srcOrd="0" destOrd="0" presId="urn:microsoft.com/office/officeart/2005/8/layout/chevron1"/>
    <dgm:cxn modelId="{FE44CDA4-BA7E-47CB-9089-4A70FEFEB1A7}" type="presOf" srcId="{27EB2870-0CAD-4023-91FD-99F5E51F6E17}" destId="{A5D1AAFE-3596-48A0-9719-358AEE12BF32}" srcOrd="0" destOrd="0" presId="urn:microsoft.com/office/officeart/2005/8/layout/chevron1"/>
    <dgm:cxn modelId="{F42ECB28-5F72-4523-A25A-D4DA135C38CB}" srcId="{D5C9BD66-3F49-4689-BE97-136FA20FC7AD}" destId="{C7DE841F-384E-4E79-82F5-2A37857C9BAC}" srcOrd="3" destOrd="0" parTransId="{1C9AAD71-112C-4DB7-B8F0-63E462D775D9}" sibTransId="{EF0B1B28-4068-4543-9F13-E5744077C741}"/>
    <dgm:cxn modelId="{69D27C33-DB02-4A3F-A9F0-4AB02B5AA85E}" type="presOf" srcId="{D5C9BD66-3F49-4689-BE97-136FA20FC7AD}" destId="{AFF2D33F-2047-42B1-BFE2-84C733495736}" srcOrd="0" destOrd="0" presId="urn:microsoft.com/office/officeart/2005/8/layout/chevron1"/>
    <dgm:cxn modelId="{7DC863CB-5C98-4EC1-98A3-12930C685A71}" srcId="{D5C9BD66-3F49-4689-BE97-136FA20FC7AD}" destId="{6F6072E4-6149-4D4B-A50C-DC8CFE0AA63A}" srcOrd="4" destOrd="0" parTransId="{57480FF0-D163-475C-8BD9-B60B1FE71789}" sibTransId="{2AABDB8F-BB7C-422A-9FC4-7A1FD69EB156}"/>
    <dgm:cxn modelId="{719E315A-385D-4514-A15C-D12E384C05BD}" srcId="{D5C9BD66-3F49-4689-BE97-136FA20FC7AD}" destId="{ADDDFACC-CE9A-41EB-BFE3-A6A42721B4A3}" srcOrd="0" destOrd="0" parTransId="{D8F86355-22C4-41B1-9BB3-FB4F8D0A2766}" sibTransId="{7C547716-95F5-4CC5-90C3-84DFF4FCE094}"/>
    <dgm:cxn modelId="{A2998A50-7680-4165-AF16-8B60AE527F0C}" type="presOf" srcId="{5457163F-3590-465F-9623-B6CF21116F7B}" destId="{D6ABA5D9-3D1E-4CD7-8845-90A08DF5BC33}" srcOrd="0" destOrd="0" presId="urn:microsoft.com/office/officeart/2005/8/layout/chevron1"/>
    <dgm:cxn modelId="{0520EEC4-295E-485A-B0BC-16B53D8E71EE}" srcId="{D5C9BD66-3F49-4689-BE97-136FA20FC7AD}" destId="{27EB2870-0CAD-4023-91FD-99F5E51F6E17}" srcOrd="1" destOrd="0" parTransId="{091E679D-67C7-4B92-AC35-765CBF7F51C0}" sibTransId="{807C4BC7-44BD-464E-AD4F-B5A1DE7C8389}"/>
    <dgm:cxn modelId="{714C714E-5FC8-416F-A928-1329A13A926B}" srcId="{D5C9BD66-3F49-4689-BE97-136FA20FC7AD}" destId="{5457163F-3590-465F-9623-B6CF21116F7B}" srcOrd="5" destOrd="0" parTransId="{4C97F692-3594-409F-B54C-566715CD684C}" sibTransId="{4339ECA5-9D31-4487-A6DE-DA1E9B3E72EF}"/>
    <dgm:cxn modelId="{CBE0B704-6F1A-4EF6-BEEE-AB1D2CE248B4}" type="presOf" srcId="{ADDDFACC-CE9A-41EB-BFE3-A6A42721B4A3}" destId="{CB88058E-6ACB-4BC6-8B87-7B83FD919E63}" srcOrd="0" destOrd="0" presId="urn:microsoft.com/office/officeart/2005/8/layout/chevron1"/>
    <dgm:cxn modelId="{BEE80F5C-B877-4CFA-B5A6-D1F0A131B63F}" type="presOf" srcId="{CC8D07EF-F2DD-4FCC-AA68-937293039A9B}" destId="{D9FF9E66-3962-42EC-B158-5C5966529584}" srcOrd="0" destOrd="0" presId="urn:microsoft.com/office/officeart/2005/8/layout/chevron1"/>
    <dgm:cxn modelId="{A4789C80-BA05-4860-B090-08EBE9613D6C}" type="presParOf" srcId="{AFF2D33F-2047-42B1-BFE2-84C733495736}" destId="{CB88058E-6ACB-4BC6-8B87-7B83FD919E63}" srcOrd="0" destOrd="0" presId="urn:microsoft.com/office/officeart/2005/8/layout/chevron1"/>
    <dgm:cxn modelId="{3CB49054-2E74-4D50-8B9E-AD2316A113C9}" type="presParOf" srcId="{AFF2D33F-2047-42B1-BFE2-84C733495736}" destId="{6915D2CA-12E7-4B77-9B5A-5C65824EF61C}" srcOrd="1" destOrd="0" presId="urn:microsoft.com/office/officeart/2005/8/layout/chevron1"/>
    <dgm:cxn modelId="{004F39E2-C53D-45C1-AC2A-4AD7851E69AE}" type="presParOf" srcId="{AFF2D33F-2047-42B1-BFE2-84C733495736}" destId="{A5D1AAFE-3596-48A0-9719-358AEE12BF32}" srcOrd="2" destOrd="0" presId="urn:microsoft.com/office/officeart/2005/8/layout/chevron1"/>
    <dgm:cxn modelId="{8897F828-D0FA-4FBD-AD31-49513570F9E7}" type="presParOf" srcId="{AFF2D33F-2047-42B1-BFE2-84C733495736}" destId="{F5B4A65B-5CEF-4086-BCCF-1FE2EB991878}" srcOrd="3" destOrd="0" presId="urn:microsoft.com/office/officeart/2005/8/layout/chevron1"/>
    <dgm:cxn modelId="{FF1A5A8C-32DF-44FB-9DE0-7CAF3AE5A58D}" type="presParOf" srcId="{AFF2D33F-2047-42B1-BFE2-84C733495736}" destId="{D9FF9E66-3962-42EC-B158-5C5966529584}" srcOrd="4" destOrd="0" presId="urn:microsoft.com/office/officeart/2005/8/layout/chevron1"/>
    <dgm:cxn modelId="{28E7B2D4-CC5C-4E87-88A3-C96AF35B86D7}" type="presParOf" srcId="{AFF2D33F-2047-42B1-BFE2-84C733495736}" destId="{161C1814-8385-4495-A940-AC279365763B}" srcOrd="5" destOrd="0" presId="urn:microsoft.com/office/officeart/2005/8/layout/chevron1"/>
    <dgm:cxn modelId="{71398B49-5A1C-4505-954C-24C97423F8B1}" type="presParOf" srcId="{AFF2D33F-2047-42B1-BFE2-84C733495736}" destId="{DBEA6CA4-8535-4054-804A-30F9AA901484}" srcOrd="6" destOrd="0" presId="urn:microsoft.com/office/officeart/2005/8/layout/chevron1"/>
    <dgm:cxn modelId="{1F0CD368-0CEA-48F9-B99D-A5A60D483C96}" type="presParOf" srcId="{AFF2D33F-2047-42B1-BFE2-84C733495736}" destId="{EF8A12AC-EE0D-4673-AF29-C6CD9EC01307}" srcOrd="7" destOrd="0" presId="urn:microsoft.com/office/officeart/2005/8/layout/chevron1"/>
    <dgm:cxn modelId="{BCEDE35B-204E-47BA-BB83-E6CB90395E33}" type="presParOf" srcId="{AFF2D33F-2047-42B1-BFE2-84C733495736}" destId="{AB1F2023-79FD-4133-B895-6E49FBE053C8}" srcOrd="8" destOrd="0" presId="urn:microsoft.com/office/officeart/2005/8/layout/chevron1"/>
    <dgm:cxn modelId="{537929C3-42F8-41AA-A214-0EC0B254B099}" type="presParOf" srcId="{AFF2D33F-2047-42B1-BFE2-84C733495736}" destId="{433C7A60-DAF7-442F-BCDF-C5BFD5435C67}" srcOrd="9" destOrd="0" presId="urn:microsoft.com/office/officeart/2005/8/layout/chevron1"/>
    <dgm:cxn modelId="{9FCBD322-B2DB-4B0D-AB2E-3AE8B35CE446}" type="presParOf" srcId="{AFF2D33F-2047-42B1-BFE2-84C733495736}" destId="{D6ABA5D9-3D1E-4CD7-8845-90A08DF5BC3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5C9BD66-3F49-4689-BE97-136FA20FC7AD}" type="doc">
      <dgm:prSet loTypeId="urn:microsoft.com/office/officeart/2005/8/layout/chevron1" loCatId="process" qsTypeId="urn:microsoft.com/office/officeart/2005/8/quickstyle/simple4" qsCatId="simple" csTypeId="urn:microsoft.com/office/officeart/2005/8/colors/accent1_2" csCatId="accent1" phldr="1"/>
      <dgm:spPr/>
    </dgm:pt>
    <dgm:pt modelId="{27EB2870-0CAD-4023-91FD-99F5E51F6E17}">
      <dgm:prSet phldrT="[文字]" custT="1"/>
      <dgm:spPr/>
      <dgm:t>
        <a:bodyPr/>
        <a:lstStyle/>
        <a:p>
          <a:pPr>
            <a:lnSpc>
              <a:spcPts val="2000"/>
            </a:lnSpc>
          </a:pPr>
          <a:r>
            <a:rPr lang="zh-TW" altLang="en-US" sz="2800" dirty="0" smtClean="0"/>
            <a:t>資料</a:t>
          </a:r>
          <a:endParaRPr lang="en-US" altLang="zh-TW" sz="2800" dirty="0" smtClean="0"/>
        </a:p>
        <a:p>
          <a:pPr>
            <a:lnSpc>
              <a:spcPts val="2000"/>
            </a:lnSpc>
          </a:pPr>
          <a:r>
            <a:rPr lang="zh-TW" altLang="en-US" sz="2800" dirty="0" smtClean="0"/>
            <a:t>清洗</a:t>
          </a:r>
          <a:endParaRPr lang="zh-TW" altLang="en-US" sz="2800" dirty="0"/>
        </a:p>
      </dgm:t>
    </dgm:pt>
    <dgm:pt modelId="{091E679D-67C7-4B92-AC35-765CBF7F51C0}" type="parTrans" cxnId="{0520EEC4-295E-485A-B0BC-16B53D8E71EE}">
      <dgm:prSet/>
      <dgm:spPr/>
      <dgm:t>
        <a:bodyPr/>
        <a:lstStyle/>
        <a:p>
          <a:endParaRPr lang="zh-TW" altLang="en-US"/>
        </a:p>
      </dgm:t>
    </dgm:pt>
    <dgm:pt modelId="{807C4BC7-44BD-464E-AD4F-B5A1DE7C8389}" type="sibTrans" cxnId="{0520EEC4-295E-485A-B0BC-16B53D8E71EE}">
      <dgm:prSet/>
      <dgm:spPr/>
      <dgm:t>
        <a:bodyPr/>
        <a:lstStyle/>
        <a:p>
          <a:endParaRPr lang="zh-TW" altLang="en-US"/>
        </a:p>
      </dgm:t>
    </dgm:pt>
    <dgm:pt modelId="{CC8D07EF-F2DD-4FCC-AA68-937293039A9B}">
      <dgm:prSet phldrT="[文字]" custT="1"/>
      <dgm:spPr>
        <a:solidFill>
          <a:srgbClr val="FF7C80"/>
        </a:solidFill>
      </dgm:spPr>
      <dgm:t>
        <a:bodyPr/>
        <a:lstStyle/>
        <a:p>
          <a:pPr>
            <a:lnSpc>
              <a:spcPts val="2000"/>
            </a:lnSpc>
          </a:pPr>
          <a:r>
            <a:rPr lang="zh-TW" altLang="en-US" sz="2800" dirty="0" smtClean="0"/>
            <a:t>向量</a:t>
          </a:r>
          <a:endParaRPr lang="en-US" altLang="zh-TW" sz="2800" dirty="0" smtClean="0"/>
        </a:p>
        <a:p>
          <a:pPr>
            <a:lnSpc>
              <a:spcPts val="2000"/>
            </a:lnSpc>
          </a:pPr>
          <a:r>
            <a:rPr lang="zh-TW" altLang="en-US" sz="2800" dirty="0" smtClean="0"/>
            <a:t>轉換</a:t>
          </a:r>
          <a:endParaRPr lang="zh-TW" altLang="en-US" sz="2800" dirty="0"/>
        </a:p>
      </dgm:t>
    </dgm:pt>
    <dgm:pt modelId="{35D17DE5-3802-44BB-824F-A21F4133F5A5}" type="parTrans" cxnId="{AADA900C-8D22-4A66-AE95-BFEBBD3FE499}">
      <dgm:prSet/>
      <dgm:spPr/>
      <dgm:t>
        <a:bodyPr/>
        <a:lstStyle/>
        <a:p>
          <a:endParaRPr lang="zh-TW" altLang="en-US"/>
        </a:p>
      </dgm:t>
    </dgm:pt>
    <dgm:pt modelId="{E01602CE-C17D-47C8-966A-265567255E4D}" type="sibTrans" cxnId="{AADA900C-8D22-4A66-AE95-BFEBBD3FE499}">
      <dgm:prSet/>
      <dgm:spPr/>
      <dgm:t>
        <a:bodyPr/>
        <a:lstStyle/>
        <a:p>
          <a:endParaRPr lang="zh-TW" altLang="en-US"/>
        </a:p>
      </dgm:t>
    </dgm:pt>
    <dgm:pt modelId="{6F6072E4-6149-4D4B-A50C-DC8CFE0AA63A}">
      <dgm:prSet phldrT="[文字]" custT="1"/>
      <dgm:spPr/>
      <dgm:t>
        <a:bodyPr/>
        <a:lstStyle/>
        <a:p>
          <a:pPr>
            <a:lnSpc>
              <a:spcPts val="2000"/>
            </a:lnSpc>
          </a:pPr>
          <a:r>
            <a:rPr lang="zh-TW" altLang="en-US" sz="2800" dirty="0" smtClean="0"/>
            <a:t>群集</a:t>
          </a:r>
          <a:endParaRPr lang="en-US" altLang="zh-TW" sz="2800" dirty="0" smtClean="0"/>
        </a:p>
        <a:p>
          <a:pPr>
            <a:lnSpc>
              <a:spcPts val="2000"/>
            </a:lnSpc>
          </a:pPr>
          <a:r>
            <a:rPr lang="zh-TW" altLang="en-US" sz="2800" dirty="0" smtClean="0"/>
            <a:t>分析</a:t>
          </a:r>
          <a:endParaRPr lang="zh-TW" altLang="en-US" sz="2800" dirty="0"/>
        </a:p>
      </dgm:t>
    </dgm:pt>
    <dgm:pt modelId="{57480FF0-D163-475C-8BD9-B60B1FE71789}" type="parTrans" cxnId="{7DC863CB-5C98-4EC1-98A3-12930C685A71}">
      <dgm:prSet/>
      <dgm:spPr/>
      <dgm:t>
        <a:bodyPr/>
        <a:lstStyle/>
        <a:p>
          <a:endParaRPr lang="zh-TW" altLang="en-US"/>
        </a:p>
      </dgm:t>
    </dgm:pt>
    <dgm:pt modelId="{2AABDB8F-BB7C-422A-9FC4-7A1FD69EB156}" type="sibTrans" cxnId="{7DC863CB-5C98-4EC1-98A3-12930C685A71}">
      <dgm:prSet/>
      <dgm:spPr/>
      <dgm:t>
        <a:bodyPr/>
        <a:lstStyle/>
        <a:p>
          <a:endParaRPr lang="zh-TW" altLang="en-US"/>
        </a:p>
      </dgm:t>
    </dgm:pt>
    <dgm:pt modelId="{5457163F-3590-465F-9623-B6CF21116F7B}">
      <dgm:prSet phldrT="[文字]" custT="1"/>
      <dgm:spPr/>
      <dgm:t>
        <a:bodyPr/>
        <a:lstStyle/>
        <a:p>
          <a:pPr>
            <a:lnSpc>
              <a:spcPts val="2000"/>
            </a:lnSpc>
          </a:pPr>
          <a:r>
            <a:rPr lang="zh-TW" altLang="en-US" sz="2800" dirty="0" smtClean="0"/>
            <a:t>職缺</a:t>
          </a:r>
          <a:endParaRPr lang="en-US" altLang="zh-TW" sz="2800" dirty="0" smtClean="0"/>
        </a:p>
        <a:p>
          <a:pPr>
            <a:lnSpc>
              <a:spcPts val="2000"/>
            </a:lnSpc>
          </a:pPr>
          <a:r>
            <a:rPr lang="zh-TW" altLang="en-US" sz="2800" dirty="0" smtClean="0"/>
            <a:t>推薦</a:t>
          </a:r>
          <a:endParaRPr lang="zh-TW" altLang="en-US" sz="2800" dirty="0"/>
        </a:p>
      </dgm:t>
    </dgm:pt>
    <dgm:pt modelId="{4C97F692-3594-409F-B54C-566715CD684C}" type="parTrans" cxnId="{714C714E-5FC8-416F-A928-1329A13A926B}">
      <dgm:prSet/>
      <dgm:spPr/>
      <dgm:t>
        <a:bodyPr/>
        <a:lstStyle/>
        <a:p>
          <a:endParaRPr lang="zh-TW" altLang="en-US"/>
        </a:p>
      </dgm:t>
    </dgm:pt>
    <dgm:pt modelId="{4339ECA5-9D31-4487-A6DE-DA1E9B3E72EF}" type="sibTrans" cxnId="{714C714E-5FC8-416F-A928-1329A13A926B}">
      <dgm:prSet/>
      <dgm:spPr/>
      <dgm:t>
        <a:bodyPr/>
        <a:lstStyle/>
        <a:p>
          <a:endParaRPr lang="zh-TW" altLang="en-US"/>
        </a:p>
      </dgm:t>
    </dgm:pt>
    <dgm:pt modelId="{ADDDFACC-CE9A-41EB-BFE3-A6A42721B4A3}">
      <dgm:prSet phldrT="[文字]" custT="1"/>
      <dgm:spPr/>
      <dgm:t>
        <a:bodyPr/>
        <a:lstStyle/>
        <a:p>
          <a:pPr>
            <a:lnSpc>
              <a:spcPts val="2000"/>
            </a:lnSpc>
          </a:pPr>
          <a:r>
            <a:rPr lang="zh-TW" altLang="en-US" sz="2800" dirty="0" smtClean="0"/>
            <a:t>建立</a:t>
          </a:r>
          <a:endParaRPr lang="en-US" altLang="zh-TW" sz="2800" dirty="0" smtClean="0"/>
        </a:p>
        <a:p>
          <a:pPr>
            <a:lnSpc>
              <a:spcPts val="2000"/>
            </a:lnSpc>
          </a:pPr>
          <a:r>
            <a:rPr lang="zh-TW" altLang="en-US" sz="2800" dirty="0" smtClean="0"/>
            <a:t>字典</a:t>
          </a:r>
          <a:endParaRPr lang="zh-TW" altLang="en-US" sz="2800" dirty="0"/>
        </a:p>
      </dgm:t>
    </dgm:pt>
    <dgm:pt modelId="{D8F86355-22C4-41B1-9BB3-FB4F8D0A2766}" type="parTrans" cxnId="{719E315A-385D-4514-A15C-D12E384C05BD}">
      <dgm:prSet/>
      <dgm:spPr/>
      <dgm:t>
        <a:bodyPr/>
        <a:lstStyle/>
        <a:p>
          <a:endParaRPr lang="zh-TW" altLang="en-US"/>
        </a:p>
      </dgm:t>
    </dgm:pt>
    <dgm:pt modelId="{7C547716-95F5-4CC5-90C3-84DFF4FCE094}" type="sibTrans" cxnId="{719E315A-385D-4514-A15C-D12E384C05BD}">
      <dgm:prSet/>
      <dgm:spPr/>
      <dgm:t>
        <a:bodyPr/>
        <a:lstStyle/>
        <a:p>
          <a:endParaRPr lang="zh-TW" altLang="en-US"/>
        </a:p>
      </dgm:t>
    </dgm:pt>
    <dgm:pt modelId="{C7DE841F-384E-4E79-82F5-2A37857C9BAC}">
      <dgm:prSet phldrT="[文字]" custT="1"/>
      <dgm:spPr/>
      <dgm:t>
        <a:bodyPr/>
        <a:lstStyle/>
        <a:p>
          <a:pPr>
            <a:lnSpc>
              <a:spcPts val="2000"/>
            </a:lnSpc>
          </a:pPr>
          <a:r>
            <a:rPr lang="zh-TW" altLang="en-US" sz="2800" dirty="0" smtClean="0"/>
            <a:t>特徵</a:t>
          </a:r>
          <a:endParaRPr lang="en-US" altLang="zh-TW" sz="2800" dirty="0" smtClean="0"/>
        </a:p>
        <a:p>
          <a:pPr>
            <a:lnSpc>
              <a:spcPts val="2000"/>
            </a:lnSpc>
          </a:pPr>
          <a:r>
            <a:rPr lang="zh-TW" altLang="en-US" sz="2800" dirty="0" smtClean="0"/>
            <a:t>計算</a:t>
          </a:r>
          <a:endParaRPr lang="zh-TW" altLang="en-US" sz="2800" dirty="0"/>
        </a:p>
      </dgm:t>
    </dgm:pt>
    <dgm:pt modelId="{1C9AAD71-112C-4DB7-B8F0-63E462D775D9}" type="parTrans" cxnId="{F42ECB28-5F72-4523-A25A-D4DA135C38CB}">
      <dgm:prSet/>
      <dgm:spPr/>
      <dgm:t>
        <a:bodyPr/>
        <a:lstStyle/>
        <a:p>
          <a:endParaRPr lang="zh-TW" altLang="en-US"/>
        </a:p>
      </dgm:t>
    </dgm:pt>
    <dgm:pt modelId="{EF0B1B28-4068-4543-9F13-E5744077C741}" type="sibTrans" cxnId="{F42ECB28-5F72-4523-A25A-D4DA135C38CB}">
      <dgm:prSet/>
      <dgm:spPr/>
      <dgm:t>
        <a:bodyPr/>
        <a:lstStyle/>
        <a:p>
          <a:endParaRPr lang="zh-TW" altLang="en-US"/>
        </a:p>
      </dgm:t>
    </dgm:pt>
    <dgm:pt modelId="{AFF2D33F-2047-42B1-BFE2-84C733495736}" type="pres">
      <dgm:prSet presAssocID="{D5C9BD66-3F49-4689-BE97-136FA20FC7AD}" presName="Name0" presStyleCnt="0">
        <dgm:presLayoutVars>
          <dgm:dir/>
          <dgm:animLvl val="lvl"/>
          <dgm:resizeHandles val="exact"/>
        </dgm:presLayoutVars>
      </dgm:prSet>
      <dgm:spPr/>
    </dgm:pt>
    <dgm:pt modelId="{CB88058E-6ACB-4BC6-8B87-7B83FD919E63}" type="pres">
      <dgm:prSet presAssocID="{ADDDFACC-CE9A-41EB-BFE3-A6A42721B4A3}" presName="parTxOnly" presStyleLbl="node1" presStyleIdx="0" presStyleCnt="6" custScaleY="13097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915D2CA-12E7-4B77-9B5A-5C65824EF61C}" type="pres">
      <dgm:prSet presAssocID="{7C547716-95F5-4CC5-90C3-84DFF4FCE094}" presName="parTxOnlySpace" presStyleCnt="0"/>
      <dgm:spPr/>
    </dgm:pt>
    <dgm:pt modelId="{A5D1AAFE-3596-48A0-9719-358AEE12BF32}" type="pres">
      <dgm:prSet presAssocID="{27EB2870-0CAD-4023-91FD-99F5E51F6E17}" presName="parTxOnly" presStyleLbl="node1" presStyleIdx="1" presStyleCnt="6" custScaleY="13541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5B4A65B-5CEF-4086-BCCF-1FE2EB991878}" type="pres">
      <dgm:prSet presAssocID="{807C4BC7-44BD-464E-AD4F-B5A1DE7C8389}" presName="parTxOnlySpace" presStyleCnt="0"/>
      <dgm:spPr/>
    </dgm:pt>
    <dgm:pt modelId="{D9FF9E66-3962-42EC-B158-5C5966529584}" type="pres">
      <dgm:prSet presAssocID="{CC8D07EF-F2DD-4FCC-AA68-937293039A9B}" presName="parTxOnly" presStyleLbl="node1" presStyleIdx="2" presStyleCnt="6" custScaleY="13541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61C1814-8385-4495-A940-AC279365763B}" type="pres">
      <dgm:prSet presAssocID="{E01602CE-C17D-47C8-966A-265567255E4D}" presName="parTxOnlySpace" presStyleCnt="0"/>
      <dgm:spPr/>
    </dgm:pt>
    <dgm:pt modelId="{DBEA6CA4-8535-4054-804A-30F9AA901484}" type="pres">
      <dgm:prSet presAssocID="{C7DE841F-384E-4E79-82F5-2A37857C9BAC}" presName="parTxOnly" presStyleLbl="node1" presStyleIdx="3" presStyleCnt="6" custScaleY="13985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F8A12AC-EE0D-4673-AF29-C6CD9EC01307}" type="pres">
      <dgm:prSet presAssocID="{EF0B1B28-4068-4543-9F13-E5744077C741}" presName="parTxOnlySpace" presStyleCnt="0"/>
      <dgm:spPr/>
    </dgm:pt>
    <dgm:pt modelId="{AB1F2023-79FD-4133-B895-6E49FBE053C8}" type="pres">
      <dgm:prSet presAssocID="{6F6072E4-6149-4D4B-A50C-DC8CFE0AA63A}" presName="parTxOnly" presStyleLbl="node1" presStyleIdx="4" presStyleCnt="6" custScaleY="14429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33C7A60-DAF7-442F-BCDF-C5BFD5435C67}" type="pres">
      <dgm:prSet presAssocID="{2AABDB8F-BB7C-422A-9FC4-7A1FD69EB156}" presName="parTxOnlySpace" presStyleCnt="0"/>
      <dgm:spPr/>
    </dgm:pt>
    <dgm:pt modelId="{D6ABA5D9-3D1E-4CD7-8845-90A08DF5BC33}" type="pres">
      <dgm:prSet presAssocID="{5457163F-3590-465F-9623-B6CF21116F7B}" presName="parTxOnly" presStyleLbl="node1" presStyleIdx="5" presStyleCnt="6" custScaleY="146515" custLinFactNeighborX="-2088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4084FED-57AC-4395-B0F8-888B402C0592}" type="presOf" srcId="{D5C9BD66-3F49-4689-BE97-136FA20FC7AD}" destId="{AFF2D33F-2047-42B1-BFE2-84C733495736}" srcOrd="0" destOrd="0" presId="urn:microsoft.com/office/officeart/2005/8/layout/chevron1"/>
    <dgm:cxn modelId="{A9E75287-9DF9-48B7-A48E-4E9C79FD19BE}" type="presOf" srcId="{27EB2870-0CAD-4023-91FD-99F5E51F6E17}" destId="{A5D1AAFE-3596-48A0-9719-358AEE12BF32}" srcOrd="0" destOrd="0" presId="urn:microsoft.com/office/officeart/2005/8/layout/chevron1"/>
    <dgm:cxn modelId="{714C714E-5FC8-416F-A928-1329A13A926B}" srcId="{D5C9BD66-3F49-4689-BE97-136FA20FC7AD}" destId="{5457163F-3590-465F-9623-B6CF21116F7B}" srcOrd="5" destOrd="0" parTransId="{4C97F692-3594-409F-B54C-566715CD684C}" sibTransId="{4339ECA5-9D31-4487-A6DE-DA1E9B3E72EF}"/>
    <dgm:cxn modelId="{542302F0-D1F7-4928-AE29-E61A4AA24FCF}" type="presOf" srcId="{ADDDFACC-CE9A-41EB-BFE3-A6A42721B4A3}" destId="{CB88058E-6ACB-4BC6-8B87-7B83FD919E63}" srcOrd="0" destOrd="0" presId="urn:microsoft.com/office/officeart/2005/8/layout/chevron1"/>
    <dgm:cxn modelId="{7DC863CB-5C98-4EC1-98A3-12930C685A71}" srcId="{D5C9BD66-3F49-4689-BE97-136FA20FC7AD}" destId="{6F6072E4-6149-4D4B-A50C-DC8CFE0AA63A}" srcOrd="4" destOrd="0" parTransId="{57480FF0-D163-475C-8BD9-B60B1FE71789}" sibTransId="{2AABDB8F-BB7C-422A-9FC4-7A1FD69EB156}"/>
    <dgm:cxn modelId="{E463DD25-68C1-4A4A-82D2-217C0BB5058A}" type="presOf" srcId="{6F6072E4-6149-4D4B-A50C-DC8CFE0AA63A}" destId="{AB1F2023-79FD-4133-B895-6E49FBE053C8}" srcOrd="0" destOrd="0" presId="urn:microsoft.com/office/officeart/2005/8/layout/chevron1"/>
    <dgm:cxn modelId="{49A8AA20-930C-4369-B7C8-3716E6FC5E76}" type="presOf" srcId="{CC8D07EF-F2DD-4FCC-AA68-937293039A9B}" destId="{D9FF9E66-3962-42EC-B158-5C5966529584}" srcOrd="0" destOrd="0" presId="urn:microsoft.com/office/officeart/2005/8/layout/chevron1"/>
    <dgm:cxn modelId="{0520EEC4-295E-485A-B0BC-16B53D8E71EE}" srcId="{D5C9BD66-3F49-4689-BE97-136FA20FC7AD}" destId="{27EB2870-0CAD-4023-91FD-99F5E51F6E17}" srcOrd="1" destOrd="0" parTransId="{091E679D-67C7-4B92-AC35-765CBF7F51C0}" sibTransId="{807C4BC7-44BD-464E-AD4F-B5A1DE7C8389}"/>
    <dgm:cxn modelId="{F42ECB28-5F72-4523-A25A-D4DA135C38CB}" srcId="{D5C9BD66-3F49-4689-BE97-136FA20FC7AD}" destId="{C7DE841F-384E-4E79-82F5-2A37857C9BAC}" srcOrd="3" destOrd="0" parTransId="{1C9AAD71-112C-4DB7-B8F0-63E462D775D9}" sibTransId="{EF0B1B28-4068-4543-9F13-E5744077C741}"/>
    <dgm:cxn modelId="{719E315A-385D-4514-A15C-D12E384C05BD}" srcId="{D5C9BD66-3F49-4689-BE97-136FA20FC7AD}" destId="{ADDDFACC-CE9A-41EB-BFE3-A6A42721B4A3}" srcOrd="0" destOrd="0" parTransId="{D8F86355-22C4-41B1-9BB3-FB4F8D0A2766}" sibTransId="{7C547716-95F5-4CC5-90C3-84DFF4FCE094}"/>
    <dgm:cxn modelId="{AADA900C-8D22-4A66-AE95-BFEBBD3FE499}" srcId="{D5C9BD66-3F49-4689-BE97-136FA20FC7AD}" destId="{CC8D07EF-F2DD-4FCC-AA68-937293039A9B}" srcOrd="2" destOrd="0" parTransId="{35D17DE5-3802-44BB-824F-A21F4133F5A5}" sibTransId="{E01602CE-C17D-47C8-966A-265567255E4D}"/>
    <dgm:cxn modelId="{2ABAE250-23FD-481C-AC6C-005F60BE699A}" type="presOf" srcId="{5457163F-3590-465F-9623-B6CF21116F7B}" destId="{D6ABA5D9-3D1E-4CD7-8845-90A08DF5BC33}" srcOrd="0" destOrd="0" presId="urn:microsoft.com/office/officeart/2005/8/layout/chevron1"/>
    <dgm:cxn modelId="{97CC72B4-8510-47ED-9D5D-958694FD4855}" type="presOf" srcId="{C7DE841F-384E-4E79-82F5-2A37857C9BAC}" destId="{DBEA6CA4-8535-4054-804A-30F9AA901484}" srcOrd="0" destOrd="0" presId="urn:microsoft.com/office/officeart/2005/8/layout/chevron1"/>
    <dgm:cxn modelId="{FDBD98CA-14E4-45D6-98C9-DA6F1386F205}" type="presParOf" srcId="{AFF2D33F-2047-42B1-BFE2-84C733495736}" destId="{CB88058E-6ACB-4BC6-8B87-7B83FD919E63}" srcOrd="0" destOrd="0" presId="urn:microsoft.com/office/officeart/2005/8/layout/chevron1"/>
    <dgm:cxn modelId="{99DB976F-C312-4CD8-8D2C-B964A28E345C}" type="presParOf" srcId="{AFF2D33F-2047-42B1-BFE2-84C733495736}" destId="{6915D2CA-12E7-4B77-9B5A-5C65824EF61C}" srcOrd="1" destOrd="0" presId="urn:microsoft.com/office/officeart/2005/8/layout/chevron1"/>
    <dgm:cxn modelId="{FC73E2F0-54EE-4094-8CC0-56CF4436435C}" type="presParOf" srcId="{AFF2D33F-2047-42B1-BFE2-84C733495736}" destId="{A5D1AAFE-3596-48A0-9719-358AEE12BF32}" srcOrd="2" destOrd="0" presId="urn:microsoft.com/office/officeart/2005/8/layout/chevron1"/>
    <dgm:cxn modelId="{AF228B88-CF9A-4FC7-A1A2-FF1AEB5184EF}" type="presParOf" srcId="{AFF2D33F-2047-42B1-BFE2-84C733495736}" destId="{F5B4A65B-5CEF-4086-BCCF-1FE2EB991878}" srcOrd="3" destOrd="0" presId="urn:microsoft.com/office/officeart/2005/8/layout/chevron1"/>
    <dgm:cxn modelId="{A7163FE9-32CF-429A-BF5C-393E7275E446}" type="presParOf" srcId="{AFF2D33F-2047-42B1-BFE2-84C733495736}" destId="{D9FF9E66-3962-42EC-B158-5C5966529584}" srcOrd="4" destOrd="0" presId="urn:microsoft.com/office/officeart/2005/8/layout/chevron1"/>
    <dgm:cxn modelId="{383B6BC8-172C-4604-B169-16F4F56DBF25}" type="presParOf" srcId="{AFF2D33F-2047-42B1-BFE2-84C733495736}" destId="{161C1814-8385-4495-A940-AC279365763B}" srcOrd="5" destOrd="0" presId="urn:microsoft.com/office/officeart/2005/8/layout/chevron1"/>
    <dgm:cxn modelId="{C49F0E2F-14A3-4E66-80E2-96DE928DBB68}" type="presParOf" srcId="{AFF2D33F-2047-42B1-BFE2-84C733495736}" destId="{DBEA6CA4-8535-4054-804A-30F9AA901484}" srcOrd="6" destOrd="0" presId="urn:microsoft.com/office/officeart/2005/8/layout/chevron1"/>
    <dgm:cxn modelId="{D996FBBB-91FE-4F26-9D48-08EDE37F0E3A}" type="presParOf" srcId="{AFF2D33F-2047-42B1-BFE2-84C733495736}" destId="{EF8A12AC-EE0D-4673-AF29-C6CD9EC01307}" srcOrd="7" destOrd="0" presId="urn:microsoft.com/office/officeart/2005/8/layout/chevron1"/>
    <dgm:cxn modelId="{3BDA4509-0068-49E2-918B-B1E9A02AAA76}" type="presParOf" srcId="{AFF2D33F-2047-42B1-BFE2-84C733495736}" destId="{AB1F2023-79FD-4133-B895-6E49FBE053C8}" srcOrd="8" destOrd="0" presId="urn:microsoft.com/office/officeart/2005/8/layout/chevron1"/>
    <dgm:cxn modelId="{7557A554-DF5A-42FA-9C16-97B180A64821}" type="presParOf" srcId="{AFF2D33F-2047-42B1-BFE2-84C733495736}" destId="{433C7A60-DAF7-442F-BCDF-C5BFD5435C67}" srcOrd="9" destOrd="0" presId="urn:microsoft.com/office/officeart/2005/8/layout/chevron1"/>
    <dgm:cxn modelId="{0BE0A6F3-13C0-4700-AC12-9B72E36DAC76}" type="presParOf" srcId="{AFF2D33F-2047-42B1-BFE2-84C733495736}" destId="{D6ABA5D9-3D1E-4CD7-8845-90A08DF5BC3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5C9BD66-3F49-4689-BE97-136FA20FC7AD}" type="doc">
      <dgm:prSet loTypeId="urn:microsoft.com/office/officeart/2005/8/layout/chevron1" loCatId="process" qsTypeId="urn:microsoft.com/office/officeart/2005/8/quickstyle/simple4" qsCatId="simple" csTypeId="urn:microsoft.com/office/officeart/2005/8/colors/accent1_2" csCatId="accent1" phldr="1"/>
      <dgm:spPr/>
    </dgm:pt>
    <dgm:pt modelId="{27EB2870-0CAD-4023-91FD-99F5E51F6E17}">
      <dgm:prSet phldrT="[文字]" custT="1"/>
      <dgm:spPr/>
      <dgm:t>
        <a:bodyPr/>
        <a:lstStyle/>
        <a:p>
          <a:pPr>
            <a:lnSpc>
              <a:spcPts val="2000"/>
            </a:lnSpc>
          </a:pPr>
          <a:r>
            <a:rPr lang="zh-TW" altLang="en-US" sz="2800" dirty="0" smtClean="0"/>
            <a:t>資料</a:t>
          </a:r>
          <a:endParaRPr lang="en-US" altLang="zh-TW" sz="2800" dirty="0" smtClean="0"/>
        </a:p>
        <a:p>
          <a:pPr>
            <a:lnSpc>
              <a:spcPts val="2000"/>
            </a:lnSpc>
          </a:pPr>
          <a:r>
            <a:rPr lang="zh-TW" altLang="en-US" sz="2800" dirty="0" smtClean="0"/>
            <a:t>清洗</a:t>
          </a:r>
          <a:endParaRPr lang="zh-TW" altLang="en-US" sz="2800" dirty="0"/>
        </a:p>
      </dgm:t>
    </dgm:pt>
    <dgm:pt modelId="{091E679D-67C7-4B92-AC35-765CBF7F51C0}" type="parTrans" cxnId="{0520EEC4-295E-485A-B0BC-16B53D8E71EE}">
      <dgm:prSet/>
      <dgm:spPr/>
      <dgm:t>
        <a:bodyPr/>
        <a:lstStyle/>
        <a:p>
          <a:endParaRPr lang="zh-TW" altLang="en-US"/>
        </a:p>
      </dgm:t>
    </dgm:pt>
    <dgm:pt modelId="{807C4BC7-44BD-464E-AD4F-B5A1DE7C8389}" type="sibTrans" cxnId="{0520EEC4-295E-485A-B0BC-16B53D8E71EE}">
      <dgm:prSet/>
      <dgm:spPr/>
      <dgm:t>
        <a:bodyPr/>
        <a:lstStyle/>
        <a:p>
          <a:endParaRPr lang="zh-TW" altLang="en-US"/>
        </a:p>
      </dgm:t>
    </dgm:pt>
    <dgm:pt modelId="{CC8D07EF-F2DD-4FCC-AA68-937293039A9B}">
      <dgm:prSet phldrT="[文字]" custT="1"/>
      <dgm:spPr/>
      <dgm:t>
        <a:bodyPr/>
        <a:lstStyle/>
        <a:p>
          <a:pPr>
            <a:lnSpc>
              <a:spcPts val="2000"/>
            </a:lnSpc>
          </a:pPr>
          <a:r>
            <a:rPr lang="zh-TW" altLang="en-US" sz="2800" dirty="0" smtClean="0"/>
            <a:t>向量</a:t>
          </a:r>
          <a:endParaRPr lang="en-US" altLang="zh-TW" sz="2800" dirty="0" smtClean="0"/>
        </a:p>
        <a:p>
          <a:pPr>
            <a:lnSpc>
              <a:spcPts val="2000"/>
            </a:lnSpc>
          </a:pPr>
          <a:r>
            <a:rPr lang="zh-TW" altLang="en-US" sz="2800" dirty="0" smtClean="0"/>
            <a:t>轉換</a:t>
          </a:r>
          <a:endParaRPr lang="zh-TW" altLang="en-US" sz="2800" dirty="0"/>
        </a:p>
      </dgm:t>
    </dgm:pt>
    <dgm:pt modelId="{35D17DE5-3802-44BB-824F-A21F4133F5A5}" type="parTrans" cxnId="{AADA900C-8D22-4A66-AE95-BFEBBD3FE499}">
      <dgm:prSet/>
      <dgm:spPr/>
      <dgm:t>
        <a:bodyPr/>
        <a:lstStyle/>
        <a:p>
          <a:endParaRPr lang="zh-TW" altLang="en-US"/>
        </a:p>
      </dgm:t>
    </dgm:pt>
    <dgm:pt modelId="{E01602CE-C17D-47C8-966A-265567255E4D}" type="sibTrans" cxnId="{AADA900C-8D22-4A66-AE95-BFEBBD3FE499}">
      <dgm:prSet/>
      <dgm:spPr/>
      <dgm:t>
        <a:bodyPr/>
        <a:lstStyle/>
        <a:p>
          <a:endParaRPr lang="zh-TW" altLang="en-US"/>
        </a:p>
      </dgm:t>
    </dgm:pt>
    <dgm:pt modelId="{6F6072E4-6149-4D4B-A50C-DC8CFE0AA63A}">
      <dgm:prSet phldrT="[文字]" custT="1"/>
      <dgm:spPr/>
      <dgm:t>
        <a:bodyPr/>
        <a:lstStyle/>
        <a:p>
          <a:pPr>
            <a:lnSpc>
              <a:spcPts val="2000"/>
            </a:lnSpc>
          </a:pPr>
          <a:r>
            <a:rPr lang="zh-TW" altLang="en-US" sz="2800" dirty="0" smtClean="0"/>
            <a:t>群集</a:t>
          </a:r>
          <a:endParaRPr lang="en-US" altLang="zh-TW" sz="2800" dirty="0" smtClean="0"/>
        </a:p>
        <a:p>
          <a:pPr>
            <a:lnSpc>
              <a:spcPts val="2000"/>
            </a:lnSpc>
          </a:pPr>
          <a:r>
            <a:rPr lang="zh-TW" altLang="en-US" sz="2800" dirty="0" smtClean="0"/>
            <a:t>分析</a:t>
          </a:r>
          <a:endParaRPr lang="zh-TW" altLang="en-US" sz="2800" dirty="0"/>
        </a:p>
      </dgm:t>
    </dgm:pt>
    <dgm:pt modelId="{57480FF0-D163-475C-8BD9-B60B1FE71789}" type="parTrans" cxnId="{7DC863CB-5C98-4EC1-98A3-12930C685A71}">
      <dgm:prSet/>
      <dgm:spPr/>
      <dgm:t>
        <a:bodyPr/>
        <a:lstStyle/>
        <a:p>
          <a:endParaRPr lang="zh-TW" altLang="en-US"/>
        </a:p>
      </dgm:t>
    </dgm:pt>
    <dgm:pt modelId="{2AABDB8F-BB7C-422A-9FC4-7A1FD69EB156}" type="sibTrans" cxnId="{7DC863CB-5C98-4EC1-98A3-12930C685A71}">
      <dgm:prSet/>
      <dgm:spPr/>
      <dgm:t>
        <a:bodyPr/>
        <a:lstStyle/>
        <a:p>
          <a:endParaRPr lang="zh-TW" altLang="en-US"/>
        </a:p>
      </dgm:t>
    </dgm:pt>
    <dgm:pt modelId="{5457163F-3590-465F-9623-B6CF21116F7B}">
      <dgm:prSet phldrT="[文字]" custT="1"/>
      <dgm:spPr/>
      <dgm:t>
        <a:bodyPr/>
        <a:lstStyle/>
        <a:p>
          <a:pPr>
            <a:lnSpc>
              <a:spcPts val="2000"/>
            </a:lnSpc>
          </a:pPr>
          <a:r>
            <a:rPr lang="zh-TW" altLang="en-US" sz="2800" dirty="0" smtClean="0"/>
            <a:t>職缺</a:t>
          </a:r>
          <a:endParaRPr lang="en-US" altLang="zh-TW" sz="2800" dirty="0" smtClean="0"/>
        </a:p>
        <a:p>
          <a:pPr>
            <a:lnSpc>
              <a:spcPts val="2000"/>
            </a:lnSpc>
          </a:pPr>
          <a:r>
            <a:rPr lang="zh-TW" altLang="en-US" sz="2800" dirty="0" smtClean="0"/>
            <a:t>推薦</a:t>
          </a:r>
          <a:endParaRPr lang="zh-TW" altLang="en-US" sz="2800" dirty="0"/>
        </a:p>
      </dgm:t>
    </dgm:pt>
    <dgm:pt modelId="{4C97F692-3594-409F-B54C-566715CD684C}" type="parTrans" cxnId="{714C714E-5FC8-416F-A928-1329A13A926B}">
      <dgm:prSet/>
      <dgm:spPr/>
      <dgm:t>
        <a:bodyPr/>
        <a:lstStyle/>
        <a:p>
          <a:endParaRPr lang="zh-TW" altLang="en-US"/>
        </a:p>
      </dgm:t>
    </dgm:pt>
    <dgm:pt modelId="{4339ECA5-9D31-4487-A6DE-DA1E9B3E72EF}" type="sibTrans" cxnId="{714C714E-5FC8-416F-A928-1329A13A926B}">
      <dgm:prSet/>
      <dgm:spPr/>
      <dgm:t>
        <a:bodyPr/>
        <a:lstStyle/>
        <a:p>
          <a:endParaRPr lang="zh-TW" altLang="en-US"/>
        </a:p>
      </dgm:t>
    </dgm:pt>
    <dgm:pt modelId="{ADDDFACC-CE9A-41EB-BFE3-A6A42721B4A3}">
      <dgm:prSet phldrT="[文字]" custT="1"/>
      <dgm:spPr/>
      <dgm:t>
        <a:bodyPr/>
        <a:lstStyle/>
        <a:p>
          <a:pPr>
            <a:lnSpc>
              <a:spcPts val="2000"/>
            </a:lnSpc>
          </a:pPr>
          <a:r>
            <a:rPr lang="zh-TW" altLang="en-US" sz="2800" dirty="0" smtClean="0"/>
            <a:t>建立</a:t>
          </a:r>
          <a:endParaRPr lang="en-US" altLang="zh-TW" sz="2800" dirty="0" smtClean="0"/>
        </a:p>
        <a:p>
          <a:pPr>
            <a:lnSpc>
              <a:spcPts val="2000"/>
            </a:lnSpc>
          </a:pPr>
          <a:r>
            <a:rPr lang="zh-TW" altLang="en-US" sz="2800" dirty="0" smtClean="0"/>
            <a:t>字典</a:t>
          </a:r>
          <a:endParaRPr lang="zh-TW" altLang="en-US" sz="2800" dirty="0"/>
        </a:p>
      </dgm:t>
    </dgm:pt>
    <dgm:pt modelId="{D8F86355-22C4-41B1-9BB3-FB4F8D0A2766}" type="parTrans" cxnId="{719E315A-385D-4514-A15C-D12E384C05BD}">
      <dgm:prSet/>
      <dgm:spPr/>
      <dgm:t>
        <a:bodyPr/>
        <a:lstStyle/>
        <a:p>
          <a:endParaRPr lang="zh-TW" altLang="en-US"/>
        </a:p>
      </dgm:t>
    </dgm:pt>
    <dgm:pt modelId="{7C547716-95F5-4CC5-90C3-84DFF4FCE094}" type="sibTrans" cxnId="{719E315A-385D-4514-A15C-D12E384C05BD}">
      <dgm:prSet/>
      <dgm:spPr/>
      <dgm:t>
        <a:bodyPr/>
        <a:lstStyle/>
        <a:p>
          <a:endParaRPr lang="zh-TW" altLang="en-US"/>
        </a:p>
      </dgm:t>
    </dgm:pt>
    <dgm:pt modelId="{C7DE841F-384E-4E79-82F5-2A37857C9BAC}">
      <dgm:prSet phldrT="[文字]" custT="1"/>
      <dgm:spPr>
        <a:solidFill>
          <a:srgbClr val="FF7C80"/>
        </a:solidFill>
      </dgm:spPr>
      <dgm:t>
        <a:bodyPr/>
        <a:lstStyle/>
        <a:p>
          <a:pPr>
            <a:lnSpc>
              <a:spcPts val="2000"/>
            </a:lnSpc>
          </a:pPr>
          <a:r>
            <a:rPr lang="zh-TW" altLang="en-US" sz="2800" dirty="0" smtClean="0"/>
            <a:t>特徵</a:t>
          </a:r>
          <a:endParaRPr lang="en-US" altLang="zh-TW" sz="2800" dirty="0" smtClean="0"/>
        </a:p>
        <a:p>
          <a:pPr>
            <a:lnSpc>
              <a:spcPts val="2000"/>
            </a:lnSpc>
          </a:pPr>
          <a:r>
            <a:rPr lang="zh-TW" altLang="en-US" sz="2800" dirty="0" smtClean="0"/>
            <a:t>計算</a:t>
          </a:r>
          <a:endParaRPr lang="zh-TW" altLang="en-US" sz="2800" dirty="0"/>
        </a:p>
      </dgm:t>
    </dgm:pt>
    <dgm:pt modelId="{1C9AAD71-112C-4DB7-B8F0-63E462D775D9}" type="parTrans" cxnId="{F42ECB28-5F72-4523-A25A-D4DA135C38CB}">
      <dgm:prSet/>
      <dgm:spPr/>
      <dgm:t>
        <a:bodyPr/>
        <a:lstStyle/>
        <a:p>
          <a:endParaRPr lang="zh-TW" altLang="en-US"/>
        </a:p>
      </dgm:t>
    </dgm:pt>
    <dgm:pt modelId="{EF0B1B28-4068-4543-9F13-E5744077C741}" type="sibTrans" cxnId="{F42ECB28-5F72-4523-A25A-D4DA135C38CB}">
      <dgm:prSet/>
      <dgm:spPr/>
      <dgm:t>
        <a:bodyPr/>
        <a:lstStyle/>
        <a:p>
          <a:endParaRPr lang="zh-TW" altLang="en-US"/>
        </a:p>
      </dgm:t>
    </dgm:pt>
    <dgm:pt modelId="{AFF2D33F-2047-42B1-BFE2-84C733495736}" type="pres">
      <dgm:prSet presAssocID="{D5C9BD66-3F49-4689-BE97-136FA20FC7AD}" presName="Name0" presStyleCnt="0">
        <dgm:presLayoutVars>
          <dgm:dir/>
          <dgm:animLvl val="lvl"/>
          <dgm:resizeHandles val="exact"/>
        </dgm:presLayoutVars>
      </dgm:prSet>
      <dgm:spPr/>
    </dgm:pt>
    <dgm:pt modelId="{CB88058E-6ACB-4BC6-8B87-7B83FD919E63}" type="pres">
      <dgm:prSet presAssocID="{ADDDFACC-CE9A-41EB-BFE3-A6A42721B4A3}" presName="parTxOnly" presStyleLbl="node1" presStyleIdx="0" presStyleCnt="6" custScaleY="13097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915D2CA-12E7-4B77-9B5A-5C65824EF61C}" type="pres">
      <dgm:prSet presAssocID="{7C547716-95F5-4CC5-90C3-84DFF4FCE094}" presName="parTxOnlySpace" presStyleCnt="0"/>
      <dgm:spPr/>
    </dgm:pt>
    <dgm:pt modelId="{A5D1AAFE-3596-48A0-9719-358AEE12BF32}" type="pres">
      <dgm:prSet presAssocID="{27EB2870-0CAD-4023-91FD-99F5E51F6E17}" presName="parTxOnly" presStyleLbl="node1" presStyleIdx="1" presStyleCnt="6" custScaleY="13541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5B4A65B-5CEF-4086-BCCF-1FE2EB991878}" type="pres">
      <dgm:prSet presAssocID="{807C4BC7-44BD-464E-AD4F-B5A1DE7C8389}" presName="parTxOnlySpace" presStyleCnt="0"/>
      <dgm:spPr/>
    </dgm:pt>
    <dgm:pt modelId="{D9FF9E66-3962-42EC-B158-5C5966529584}" type="pres">
      <dgm:prSet presAssocID="{CC8D07EF-F2DD-4FCC-AA68-937293039A9B}" presName="parTxOnly" presStyleLbl="node1" presStyleIdx="2" presStyleCnt="6" custScaleY="13541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61C1814-8385-4495-A940-AC279365763B}" type="pres">
      <dgm:prSet presAssocID="{E01602CE-C17D-47C8-966A-265567255E4D}" presName="parTxOnlySpace" presStyleCnt="0"/>
      <dgm:spPr/>
    </dgm:pt>
    <dgm:pt modelId="{DBEA6CA4-8535-4054-804A-30F9AA901484}" type="pres">
      <dgm:prSet presAssocID="{C7DE841F-384E-4E79-82F5-2A37857C9BAC}" presName="parTxOnly" presStyleLbl="node1" presStyleIdx="3" presStyleCnt="6" custScaleY="13985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F8A12AC-EE0D-4673-AF29-C6CD9EC01307}" type="pres">
      <dgm:prSet presAssocID="{EF0B1B28-4068-4543-9F13-E5744077C741}" presName="parTxOnlySpace" presStyleCnt="0"/>
      <dgm:spPr/>
    </dgm:pt>
    <dgm:pt modelId="{AB1F2023-79FD-4133-B895-6E49FBE053C8}" type="pres">
      <dgm:prSet presAssocID="{6F6072E4-6149-4D4B-A50C-DC8CFE0AA63A}" presName="parTxOnly" presStyleLbl="node1" presStyleIdx="4" presStyleCnt="6" custScaleY="14429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33C7A60-DAF7-442F-BCDF-C5BFD5435C67}" type="pres">
      <dgm:prSet presAssocID="{2AABDB8F-BB7C-422A-9FC4-7A1FD69EB156}" presName="parTxOnlySpace" presStyleCnt="0"/>
      <dgm:spPr/>
    </dgm:pt>
    <dgm:pt modelId="{D6ABA5D9-3D1E-4CD7-8845-90A08DF5BC33}" type="pres">
      <dgm:prSet presAssocID="{5457163F-3590-465F-9623-B6CF21116F7B}" presName="parTxOnly" presStyleLbl="node1" presStyleIdx="5" presStyleCnt="6" custScaleY="146515" custLinFactNeighborX="-2088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1490F8AB-23A8-459F-8434-59BE6B85F6B7}" type="presOf" srcId="{CC8D07EF-F2DD-4FCC-AA68-937293039A9B}" destId="{D9FF9E66-3962-42EC-B158-5C5966529584}" srcOrd="0" destOrd="0" presId="urn:microsoft.com/office/officeart/2005/8/layout/chevron1"/>
    <dgm:cxn modelId="{714C714E-5FC8-416F-A928-1329A13A926B}" srcId="{D5C9BD66-3F49-4689-BE97-136FA20FC7AD}" destId="{5457163F-3590-465F-9623-B6CF21116F7B}" srcOrd="5" destOrd="0" parTransId="{4C97F692-3594-409F-B54C-566715CD684C}" sibTransId="{4339ECA5-9D31-4487-A6DE-DA1E9B3E72EF}"/>
    <dgm:cxn modelId="{135A2617-87CB-425E-918C-30A5EF6DFE92}" type="presOf" srcId="{C7DE841F-384E-4E79-82F5-2A37857C9BAC}" destId="{DBEA6CA4-8535-4054-804A-30F9AA901484}" srcOrd="0" destOrd="0" presId="urn:microsoft.com/office/officeart/2005/8/layout/chevron1"/>
    <dgm:cxn modelId="{7DC863CB-5C98-4EC1-98A3-12930C685A71}" srcId="{D5C9BD66-3F49-4689-BE97-136FA20FC7AD}" destId="{6F6072E4-6149-4D4B-A50C-DC8CFE0AA63A}" srcOrd="4" destOrd="0" parTransId="{57480FF0-D163-475C-8BD9-B60B1FE71789}" sibTransId="{2AABDB8F-BB7C-422A-9FC4-7A1FD69EB156}"/>
    <dgm:cxn modelId="{2C36ED44-76A4-4310-91DD-210086BB489C}" type="presOf" srcId="{ADDDFACC-CE9A-41EB-BFE3-A6A42721B4A3}" destId="{CB88058E-6ACB-4BC6-8B87-7B83FD919E63}" srcOrd="0" destOrd="0" presId="urn:microsoft.com/office/officeart/2005/8/layout/chevron1"/>
    <dgm:cxn modelId="{0520EEC4-295E-485A-B0BC-16B53D8E71EE}" srcId="{D5C9BD66-3F49-4689-BE97-136FA20FC7AD}" destId="{27EB2870-0CAD-4023-91FD-99F5E51F6E17}" srcOrd="1" destOrd="0" parTransId="{091E679D-67C7-4B92-AC35-765CBF7F51C0}" sibTransId="{807C4BC7-44BD-464E-AD4F-B5A1DE7C8389}"/>
    <dgm:cxn modelId="{F42ECB28-5F72-4523-A25A-D4DA135C38CB}" srcId="{D5C9BD66-3F49-4689-BE97-136FA20FC7AD}" destId="{C7DE841F-384E-4E79-82F5-2A37857C9BAC}" srcOrd="3" destOrd="0" parTransId="{1C9AAD71-112C-4DB7-B8F0-63E462D775D9}" sibTransId="{EF0B1B28-4068-4543-9F13-E5744077C741}"/>
    <dgm:cxn modelId="{719E315A-385D-4514-A15C-D12E384C05BD}" srcId="{D5C9BD66-3F49-4689-BE97-136FA20FC7AD}" destId="{ADDDFACC-CE9A-41EB-BFE3-A6A42721B4A3}" srcOrd="0" destOrd="0" parTransId="{D8F86355-22C4-41B1-9BB3-FB4F8D0A2766}" sibTransId="{7C547716-95F5-4CC5-90C3-84DFF4FCE094}"/>
    <dgm:cxn modelId="{AADA900C-8D22-4A66-AE95-BFEBBD3FE499}" srcId="{D5C9BD66-3F49-4689-BE97-136FA20FC7AD}" destId="{CC8D07EF-F2DD-4FCC-AA68-937293039A9B}" srcOrd="2" destOrd="0" parTransId="{35D17DE5-3802-44BB-824F-A21F4133F5A5}" sibTransId="{E01602CE-C17D-47C8-966A-265567255E4D}"/>
    <dgm:cxn modelId="{4E26DF13-3C51-40A6-B774-F0254A85A3FB}" type="presOf" srcId="{D5C9BD66-3F49-4689-BE97-136FA20FC7AD}" destId="{AFF2D33F-2047-42B1-BFE2-84C733495736}" srcOrd="0" destOrd="0" presId="urn:microsoft.com/office/officeart/2005/8/layout/chevron1"/>
    <dgm:cxn modelId="{3D5233DA-C791-4D87-BB2E-29587A89FA0E}" type="presOf" srcId="{6F6072E4-6149-4D4B-A50C-DC8CFE0AA63A}" destId="{AB1F2023-79FD-4133-B895-6E49FBE053C8}" srcOrd="0" destOrd="0" presId="urn:microsoft.com/office/officeart/2005/8/layout/chevron1"/>
    <dgm:cxn modelId="{41C3CF35-3FEC-43FA-85D3-3DDAD48CC9C2}" type="presOf" srcId="{27EB2870-0CAD-4023-91FD-99F5E51F6E17}" destId="{A5D1AAFE-3596-48A0-9719-358AEE12BF32}" srcOrd="0" destOrd="0" presId="urn:microsoft.com/office/officeart/2005/8/layout/chevron1"/>
    <dgm:cxn modelId="{E7D16AC7-0B70-4171-8657-FCF27D7493A0}" type="presOf" srcId="{5457163F-3590-465F-9623-B6CF21116F7B}" destId="{D6ABA5D9-3D1E-4CD7-8845-90A08DF5BC33}" srcOrd="0" destOrd="0" presId="urn:microsoft.com/office/officeart/2005/8/layout/chevron1"/>
    <dgm:cxn modelId="{7A60D19E-D43F-4ADF-9579-3FEAE9E93558}" type="presParOf" srcId="{AFF2D33F-2047-42B1-BFE2-84C733495736}" destId="{CB88058E-6ACB-4BC6-8B87-7B83FD919E63}" srcOrd="0" destOrd="0" presId="urn:microsoft.com/office/officeart/2005/8/layout/chevron1"/>
    <dgm:cxn modelId="{D3A69B1F-CD4A-46E1-9763-765C5643A31E}" type="presParOf" srcId="{AFF2D33F-2047-42B1-BFE2-84C733495736}" destId="{6915D2CA-12E7-4B77-9B5A-5C65824EF61C}" srcOrd="1" destOrd="0" presId="urn:microsoft.com/office/officeart/2005/8/layout/chevron1"/>
    <dgm:cxn modelId="{CDFB1AF3-59AD-4C4B-9637-B8E2769F612E}" type="presParOf" srcId="{AFF2D33F-2047-42B1-BFE2-84C733495736}" destId="{A5D1AAFE-3596-48A0-9719-358AEE12BF32}" srcOrd="2" destOrd="0" presId="urn:microsoft.com/office/officeart/2005/8/layout/chevron1"/>
    <dgm:cxn modelId="{9C2E8EDA-C443-44A5-B468-22692F67CA6E}" type="presParOf" srcId="{AFF2D33F-2047-42B1-BFE2-84C733495736}" destId="{F5B4A65B-5CEF-4086-BCCF-1FE2EB991878}" srcOrd="3" destOrd="0" presId="urn:microsoft.com/office/officeart/2005/8/layout/chevron1"/>
    <dgm:cxn modelId="{E430BF7E-6FCF-4899-9B49-E51359F44109}" type="presParOf" srcId="{AFF2D33F-2047-42B1-BFE2-84C733495736}" destId="{D9FF9E66-3962-42EC-B158-5C5966529584}" srcOrd="4" destOrd="0" presId="urn:microsoft.com/office/officeart/2005/8/layout/chevron1"/>
    <dgm:cxn modelId="{0F1095F6-482C-43F6-934D-89692FC6C4FC}" type="presParOf" srcId="{AFF2D33F-2047-42B1-BFE2-84C733495736}" destId="{161C1814-8385-4495-A940-AC279365763B}" srcOrd="5" destOrd="0" presId="urn:microsoft.com/office/officeart/2005/8/layout/chevron1"/>
    <dgm:cxn modelId="{7765EA23-717F-4EFD-B6DB-5C6A41EDC9E3}" type="presParOf" srcId="{AFF2D33F-2047-42B1-BFE2-84C733495736}" destId="{DBEA6CA4-8535-4054-804A-30F9AA901484}" srcOrd="6" destOrd="0" presId="urn:microsoft.com/office/officeart/2005/8/layout/chevron1"/>
    <dgm:cxn modelId="{8D1E94EA-C5DA-4F01-8343-8A91CBAE6627}" type="presParOf" srcId="{AFF2D33F-2047-42B1-BFE2-84C733495736}" destId="{EF8A12AC-EE0D-4673-AF29-C6CD9EC01307}" srcOrd="7" destOrd="0" presId="urn:microsoft.com/office/officeart/2005/8/layout/chevron1"/>
    <dgm:cxn modelId="{0ECD1489-D129-4A0A-8D11-2287B287BF66}" type="presParOf" srcId="{AFF2D33F-2047-42B1-BFE2-84C733495736}" destId="{AB1F2023-79FD-4133-B895-6E49FBE053C8}" srcOrd="8" destOrd="0" presId="urn:microsoft.com/office/officeart/2005/8/layout/chevron1"/>
    <dgm:cxn modelId="{D77E5740-805E-480F-8F44-EA20C7815E86}" type="presParOf" srcId="{AFF2D33F-2047-42B1-BFE2-84C733495736}" destId="{433C7A60-DAF7-442F-BCDF-C5BFD5435C67}" srcOrd="9" destOrd="0" presId="urn:microsoft.com/office/officeart/2005/8/layout/chevron1"/>
    <dgm:cxn modelId="{16B49E7F-0436-440D-8AEB-DEF02910E28B}" type="presParOf" srcId="{AFF2D33F-2047-42B1-BFE2-84C733495736}" destId="{D6ABA5D9-3D1E-4CD7-8845-90A08DF5BC3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5C9BD66-3F49-4689-BE97-136FA20FC7AD}" type="doc">
      <dgm:prSet loTypeId="urn:microsoft.com/office/officeart/2005/8/layout/chevron1" loCatId="process" qsTypeId="urn:microsoft.com/office/officeart/2005/8/quickstyle/simple4" qsCatId="simple" csTypeId="urn:microsoft.com/office/officeart/2005/8/colors/accent1_2" csCatId="accent1" phldr="1"/>
      <dgm:spPr/>
    </dgm:pt>
    <dgm:pt modelId="{27EB2870-0CAD-4023-91FD-99F5E51F6E17}">
      <dgm:prSet phldrT="[文字]" custT="1"/>
      <dgm:spPr/>
      <dgm:t>
        <a:bodyPr/>
        <a:lstStyle/>
        <a:p>
          <a:pPr>
            <a:lnSpc>
              <a:spcPts val="2000"/>
            </a:lnSpc>
          </a:pPr>
          <a:r>
            <a:rPr lang="zh-TW" altLang="en-US" sz="2800" dirty="0" smtClean="0"/>
            <a:t>資料</a:t>
          </a:r>
          <a:endParaRPr lang="en-US" altLang="zh-TW" sz="2800" dirty="0" smtClean="0"/>
        </a:p>
        <a:p>
          <a:pPr>
            <a:lnSpc>
              <a:spcPts val="2000"/>
            </a:lnSpc>
          </a:pPr>
          <a:r>
            <a:rPr lang="zh-TW" altLang="en-US" sz="2800" dirty="0" smtClean="0"/>
            <a:t>清洗</a:t>
          </a:r>
          <a:endParaRPr lang="zh-TW" altLang="en-US" sz="2800" dirty="0"/>
        </a:p>
      </dgm:t>
    </dgm:pt>
    <dgm:pt modelId="{091E679D-67C7-4B92-AC35-765CBF7F51C0}" type="parTrans" cxnId="{0520EEC4-295E-485A-B0BC-16B53D8E71EE}">
      <dgm:prSet/>
      <dgm:spPr/>
      <dgm:t>
        <a:bodyPr/>
        <a:lstStyle/>
        <a:p>
          <a:endParaRPr lang="zh-TW" altLang="en-US"/>
        </a:p>
      </dgm:t>
    </dgm:pt>
    <dgm:pt modelId="{807C4BC7-44BD-464E-AD4F-B5A1DE7C8389}" type="sibTrans" cxnId="{0520EEC4-295E-485A-B0BC-16B53D8E71EE}">
      <dgm:prSet/>
      <dgm:spPr/>
      <dgm:t>
        <a:bodyPr/>
        <a:lstStyle/>
        <a:p>
          <a:endParaRPr lang="zh-TW" altLang="en-US"/>
        </a:p>
      </dgm:t>
    </dgm:pt>
    <dgm:pt modelId="{CC8D07EF-F2DD-4FCC-AA68-937293039A9B}">
      <dgm:prSet phldrT="[文字]" custT="1"/>
      <dgm:spPr/>
      <dgm:t>
        <a:bodyPr/>
        <a:lstStyle/>
        <a:p>
          <a:pPr>
            <a:lnSpc>
              <a:spcPts val="2000"/>
            </a:lnSpc>
          </a:pPr>
          <a:r>
            <a:rPr lang="zh-TW" altLang="en-US" sz="2800" dirty="0" smtClean="0"/>
            <a:t>向量</a:t>
          </a:r>
          <a:endParaRPr lang="en-US" altLang="zh-TW" sz="2800" dirty="0" smtClean="0"/>
        </a:p>
        <a:p>
          <a:pPr>
            <a:lnSpc>
              <a:spcPts val="2000"/>
            </a:lnSpc>
          </a:pPr>
          <a:r>
            <a:rPr lang="zh-TW" altLang="en-US" sz="2800" dirty="0" smtClean="0"/>
            <a:t>轉換</a:t>
          </a:r>
          <a:endParaRPr lang="zh-TW" altLang="en-US" sz="2800" dirty="0"/>
        </a:p>
      </dgm:t>
    </dgm:pt>
    <dgm:pt modelId="{35D17DE5-3802-44BB-824F-A21F4133F5A5}" type="parTrans" cxnId="{AADA900C-8D22-4A66-AE95-BFEBBD3FE499}">
      <dgm:prSet/>
      <dgm:spPr/>
      <dgm:t>
        <a:bodyPr/>
        <a:lstStyle/>
        <a:p>
          <a:endParaRPr lang="zh-TW" altLang="en-US"/>
        </a:p>
      </dgm:t>
    </dgm:pt>
    <dgm:pt modelId="{E01602CE-C17D-47C8-966A-265567255E4D}" type="sibTrans" cxnId="{AADA900C-8D22-4A66-AE95-BFEBBD3FE499}">
      <dgm:prSet/>
      <dgm:spPr/>
      <dgm:t>
        <a:bodyPr/>
        <a:lstStyle/>
        <a:p>
          <a:endParaRPr lang="zh-TW" altLang="en-US"/>
        </a:p>
      </dgm:t>
    </dgm:pt>
    <dgm:pt modelId="{6F6072E4-6149-4D4B-A50C-DC8CFE0AA63A}">
      <dgm:prSet phldrT="[文字]" custT="1"/>
      <dgm:spPr>
        <a:solidFill>
          <a:srgbClr val="FF7C80"/>
        </a:solidFill>
      </dgm:spPr>
      <dgm:t>
        <a:bodyPr/>
        <a:lstStyle/>
        <a:p>
          <a:pPr>
            <a:lnSpc>
              <a:spcPts val="2000"/>
            </a:lnSpc>
          </a:pPr>
          <a:r>
            <a:rPr lang="zh-TW" altLang="en-US" sz="2800" dirty="0" smtClean="0"/>
            <a:t>群集</a:t>
          </a:r>
          <a:endParaRPr lang="en-US" altLang="zh-TW" sz="2800" dirty="0" smtClean="0"/>
        </a:p>
        <a:p>
          <a:pPr>
            <a:lnSpc>
              <a:spcPts val="2000"/>
            </a:lnSpc>
          </a:pPr>
          <a:r>
            <a:rPr lang="zh-TW" altLang="en-US" sz="2800" dirty="0" smtClean="0"/>
            <a:t>分析</a:t>
          </a:r>
          <a:endParaRPr lang="zh-TW" altLang="en-US" sz="2800" dirty="0"/>
        </a:p>
      </dgm:t>
    </dgm:pt>
    <dgm:pt modelId="{57480FF0-D163-475C-8BD9-B60B1FE71789}" type="parTrans" cxnId="{7DC863CB-5C98-4EC1-98A3-12930C685A71}">
      <dgm:prSet/>
      <dgm:spPr/>
      <dgm:t>
        <a:bodyPr/>
        <a:lstStyle/>
        <a:p>
          <a:endParaRPr lang="zh-TW" altLang="en-US"/>
        </a:p>
      </dgm:t>
    </dgm:pt>
    <dgm:pt modelId="{2AABDB8F-BB7C-422A-9FC4-7A1FD69EB156}" type="sibTrans" cxnId="{7DC863CB-5C98-4EC1-98A3-12930C685A71}">
      <dgm:prSet/>
      <dgm:spPr/>
      <dgm:t>
        <a:bodyPr/>
        <a:lstStyle/>
        <a:p>
          <a:endParaRPr lang="zh-TW" altLang="en-US"/>
        </a:p>
      </dgm:t>
    </dgm:pt>
    <dgm:pt modelId="{5457163F-3590-465F-9623-B6CF21116F7B}">
      <dgm:prSet phldrT="[文字]" custT="1"/>
      <dgm:spPr/>
      <dgm:t>
        <a:bodyPr/>
        <a:lstStyle/>
        <a:p>
          <a:pPr>
            <a:lnSpc>
              <a:spcPts val="2000"/>
            </a:lnSpc>
          </a:pPr>
          <a:r>
            <a:rPr lang="zh-TW" altLang="en-US" sz="2800" dirty="0" smtClean="0"/>
            <a:t>職缺</a:t>
          </a:r>
          <a:endParaRPr lang="en-US" altLang="zh-TW" sz="2800" dirty="0" smtClean="0"/>
        </a:p>
        <a:p>
          <a:pPr>
            <a:lnSpc>
              <a:spcPts val="2000"/>
            </a:lnSpc>
          </a:pPr>
          <a:r>
            <a:rPr lang="zh-TW" altLang="en-US" sz="2800" dirty="0" smtClean="0"/>
            <a:t>推薦</a:t>
          </a:r>
          <a:endParaRPr lang="zh-TW" altLang="en-US" sz="2800" dirty="0"/>
        </a:p>
      </dgm:t>
    </dgm:pt>
    <dgm:pt modelId="{4C97F692-3594-409F-B54C-566715CD684C}" type="parTrans" cxnId="{714C714E-5FC8-416F-A928-1329A13A926B}">
      <dgm:prSet/>
      <dgm:spPr/>
      <dgm:t>
        <a:bodyPr/>
        <a:lstStyle/>
        <a:p>
          <a:endParaRPr lang="zh-TW" altLang="en-US"/>
        </a:p>
      </dgm:t>
    </dgm:pt>
    <dgm:pt modelId="{4339ECA5-9D31-4487-A6DE-DA1E9B3E72EF}" type="sibTrans" cxnId="{714C714E-5FC8-416F-A928-1329A13A926B}">
      <dgm:prSet/>
      <dgm:spPr/>
      <dgm:t>
        <a:bodyPr/>
        <a:lstStyle/>
        <a:p>
          <a:endParaRPr lang="zh-TW" altLang="en-US"/>
        </a:p>
      </dgm:t>
    </dgm:pt>
    <dgm:pt modelId="{ADDDFACC-CE9A-41EB-BFE3-A6A42721B4A3}">
      <dgm:prSet phldrT="[文字]" custT="1"/>
      <dgm:spPr/>
      <dgm:t>
        <a:bodyPr/>
        <a:lstStyle/>
        <a:p>
          <a:pPr>
            <a:lnSpc>
              <a:spcPts val="2000"/>
            </a:lnSpc>
          </a:pPr>
          <a:r>
            <a:rPr lang="zh-TW" altLang="en-US" sz="2800" dirty="0" smtClean="0"/>
            <a:t>建立</a:t>
          </a:r>
          <a:endParaRPr lang="en-US" altLang="zh-TW" sz="2800" dirty="0" smtClean="0"/>
        </a:p>
        <a:p>
          <a:pPr>
            <a:lnSpc>
              <a:spcPts val="2000"/>
            </a:lnSpc>
          </a:pPr>
          <a:r>
            <a:rPr lang="zh-TW" altLang="en-US" sz="2800" dirty="0" smtClean="0"/>
            <a:t>字典</a:t>
          </a:r>
          <a:endParaRPr lang="zh-TW" altLang="en-US" sz="2800" dirty="0"/>
        </a:p>
      </dgm:t>
    </dgm:pt>
    <dgm:pt modelId="{D8F86355-22C4-41B1-9BB3-FB4F8D0A2766}" type="parTrans" cxnId="{719E315A-385D-4514-A15C-D12E384C05BD}">
      <dgm:prSet/>
      <dgm:spPr/>
      <dgm:t>
        <a:bodyPr/>
        <a:lstStyle/>
        <a:p>
          <a:endParaRPr lang="zh-TW" altLang="en-US"/>
        </a:p>
      </dgm:t>
    </dgm:pt>
    <dgm:pt modelId="{7C547716-95F5-4CC5-90C3-84DFF4FCE094}" type="sibTrans" cxnId="{719E315A-385D-4514-A15C-D12E384C05BD}">
      <dgm:prSet/>
      <dgm:spPr/>
      <dgm:t>
        <a:bodyPr/>
        <a:lstStyle/>
        <a:p>
          <a:endParaRPr lang="zh-TW" altLang="en-US"/>
        </a:p>
      </dgm:t>
    </dgm:pt>
    <dgm:pt modelId="{C7DE841F-384E-4E79-82F5-2A37857C9BAC}">
      <dgm:prSet phldrT="[文字]" custT="1"/>
      <dgm:spPr/>
      <dgm:t>
        <a:bodyPr/>
        <a:lstStyle/>
        <a:p>
          <a:pPr>
            <a:lnSpc>
              <a:spcPts val="2000"/>
            </a:lnSpc>
          </a:pPr>
          <a:r>
            <a:rPr lang="zh-TW" altLang="en-US" sz="2800" dirty="0" smtClean="0"/>
            <a:t>特徵</a:t>
          </a:r>
          <a:endParaRPr lang="en-US" altLang="zh-TW" sz="2800" dirty="0" smtClean="0"/>
        </a:p>
        <a:p>
          <a:pPr>
            <a:lnSpc>
              <a:spcPts val="2000"/>
            </a:lnSpc>
          </a:pPr>
          <a:r>
            <a:rPr lang="zh-TW" altLang="en-US" sz="2800" dirty="0" smtClean="0"/>
            <a:t>計算</a:t>
          </a:r>
          <a:endParaRPr lang="zh-TW" altLang="en-US" sz="2800" dirty="0"/>
        </a:p>
      </dgm:t>
    </dgm:pt>
    <dgm:pt modelId="{1C9AAD71-112C-4DB7-B8F0-63E462D775D9}" type="parTrans" cxnId="{F42ECB28-5F72-4523-A25A-D4DA135C38CB}">
      <dgm:prSet/>
      <dgm:spPr/>
      <dgm:t>
        <a:bodyPr/>
        <a:lstStyle/>
        <a:p>
          <a:endParaRPr lang="zh-TW" altLang="en-US"/>
        </a:p>
      </dgm:t>
    </dgm:pt>
    <dgm:pt modelId="{EF0B1B28-4068-4543-9F13-E5744077C741}" type="sibTrans" cxnId="{F42ECB28-5F72-4523-A25A-D4DA135C38CB}">
      <dgm:prSet/>
      <dgm:spPr/>
      <dgm:t>
        <a:bodyPr/>
        <a:lstStyle/>
        <a:p>
          <a:endParaRPr lang="zh-TW" altLang="en-US"/>
        </a:p>
      </dgm:t>
    </dgm:pt>
    <dgm:pt modelId="{AFF2D33F-2047-42B1-BFE2-84C733495736}" type="pres">
      <dgm:prSet presAssocID="{D5C9BD66-3F49-4689-BE97-136FA20FC7AD}" presName="Name0" presStyleCnt="0">
        <dgm:presLayoutVars>
          <dgm:dir/>
          <dgm:animLvl val="lvl"/>
          <dgm:resizeHandles val="exact"/>
        </dgm:presLayoutVars>
      </dgm:prSet>
      <dgm:spPr/>
    </dgm:pt>
    <dgm:pt modelId="{CB88058E-6ACB-4BC6-8B87-7B83FD919E63}" type="pres">
      <dgm:prSet presAssocID="{ADDDFACC-CE9A-41EB-BFE3-A6A42721B4A3}" presName="parTxOnly" presStyleLbl="node1" presStyleIdx="0" presStyleCnt="6" custScaleY="13097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915D2CA-12E7-4B77-9B5A-5C65824EF61C}" type="pres">
      <dgm:prSet presAssocID="{7C547716-95F5-4CC5-90C3-84DFF4FCE094}" presName="parTxOnlySpace" presStyleCnt="0"/>
      <dgm:spPr/>
    </dgm:pt>
    <dgm:pt modelId="{A5D1AAFE-3596-48A0-9719-358AEE12BF32}" type="pres">
      <dgm:prSet presAssocID="{27EB2870-0CAD-4023-91FD-99F5E51F6E17}" presName="parTxOnly" presStyleLbl="node1" presStyleIdx="1" presStyleCnt="6" custScaleY="13541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5B4A65B-5CEF-4086-BCCF-1FE2EB991878}" type="pres">
      <dgm:prSet presAssocID="{807C4BC7-44BD-464E-AD4F-B5A1DE7C8389}" presName="parTxOnlySpace" presStyleCnt="0"/>
      <dgm:spPr/>
    </dgm:pt>
    <dgm:pt modelId="{D9FF9E66-3962-42EC-B158-5C5966529584}" type="pres">
      <dgm:prSet presAssocID="{CC8D07EF-F2DD-4FCC-AA68-937293039A9B}" presName="parTxOnly" presStyleLbl="node1" presStyleIdx="2" presStyleCnt="6" custScaleY="13541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61C1814-8385-4495-A940-AC279365763B}" type="pres">
      <dgm:prSet presAssocID="{E01602CE-C17D-47C8-966A-265567255E4D}" presName="parTxOnlySpace" presStyleCnt="0"/>
      <dgm:spPr/>
    </dgm:pt>
    <dgm:pt modelId="{DBEA6CA4-8535-4054-804A-30F9AA901484}" type="pres">
      <dgm:prSet presAssocID="{C7DE841F-384E-4E79-82F5-2A37857C9BAC}" presName="parTxOnly" presStyleLbl="node1" presStyleIdx="3" presStyleCnt="6" custScaleY="13985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F8A12AC-EE0D-4673-AF29-C6CD9EC01307}" type="pres">
      <dgm:prSet presAssocID="{EF0B1B28-4068-4543-9F13-E5744077C741}" presName="parTxOnlySpace" presStyleCnt="0"/>
      <dgm:spPr/>
    </dgm:pt>
    <dgm:pt modelId="{AB1F2023-79FD-4133-B895-6E49FBE053C8}" type="pres">
      <dgm:prSet presAssocID="{6F6072E4-6149-4D4B-A50C-DC8CFE0AA63A}" presName="parTxOnly" presStyleLbl="node1" presStyleIdx="4" presStyleCnt="6" custScaleY="14429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33C7A60-DAF7-442F-BCDF-C5BFD5435C67}" type="pres">
      <dgm:prSet presAssocID="{2AABDB8F-BB7C-422A-9FC4-7A1FD69EB156}" presName="parTxOnlySpace" presStyleCnt="0"/>
      <dgm:spPr/>
    </dgm:pt>
    <dgm:pt modelId="{D6ABA5D9-3D1E-4CD7-8845-90A08DF5BC33}" type="pres">
      <dgm:prSet presAssocID="{5457163F-3590-465F-9623-B6CF21116F7B}" presName="parTxOnly" presStyleLbl="node1" presStyleIdx="5" presStyleCnt="6" custScaleY="146515" custLinFactNeighborX="-2088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F6D08D6-010C-4C4A-9384-CB4C8ED1930D}" type="presOf" srcId="{27EB2870-0CAD-4023-91FD-99F5E51F6E17}" destId="{A5D1AAFE-3596-48A0-9719-358AEE12BF32}" srcOrd="0" destOrd="0" presId="urn:microsoft.com/office/officeart/2005/8/layout/chevron1"/>
    <dgm:cxn modelId="{AADA900C-8D22-4A66-AE95-BFEBBD3FE499}" srcId="{D5C9BD66-3F49-4689-BE97-136FA20FC7AD}" destId="{CC8D07EF-F2DD-4FCC-AA68-937293039A9B}" srcOrd="2" destOrd="0" parTransId="{35D17DE5-3802-44BB-824F-A21F4133F5A5}" sibTransId="{E01602CE-C17D-47C8-966A-265567255E4D}"/>
    <dgm:cxn modelId="{85963597-8715-4A35-98FB-AF4DABC23DDD}" type="presOf" srcId="{ADDDFACC-CE9A-41EB-BFE3-A6A42721B4A3}" destId="{CB88058E-6ACB-4BC6-8B87-7B83FD919E63}" srcOrd="0" destOrd="0" presId="urn:microsoft.com/office/officeart/2005/8/layout/chevron1"/>
    <dgm:cxn modelId="{F86765C7-9FD6-4A31-BA8D-A848958BC02E}" type="presOf" srcId="{D5C9BD66-3F49-4689-BE97-136FA20FC7AD}" destId="{AFF2D33F-2047-42B1-BFE2-84C733495736}" srcOrd="0" destOrd="0" presId="urn:microsoft.com/office/officeart/2005/8/layout/chevron1"/>
    <dgm:cxn modelId="{F42ECB28-5F72-4523-A25A-D4DA135C38CB}" srcId="{D5C9BD66-3F49-4689-BE97-136FA20FC7AD}" destId="{C7DE841F-384E-4E79-82F5-2A37857C9BAC}" srcOrd="3" destOrd="0" parTransId="{1C9AAD71-112C-4DB7-B8F0-63E462D775D9}" sibTransId="{EF0B1B28-4068-4543-9F13-E5744077C741}"/>
    <dgm:cxn modelId="{FED17B28-5062-4233-8E98-2C375BE2CC40}" type="presOf" srcId="{CC8D07EF-F2DD-4FCC-AA68-937293039A9B}" destId="{D9FF9E66-3962-42EC-B158-5C5966529584}" srcOrd="0" destOrd="0" presId="urn:microsoft.com/office/officeart/2005/8/layout/chevron1"/>
    <dgm:cxn modelId="{7DC863CB-5C98-4EC1-98A3-12930C685A71}" srcId="{D5C9BD66-3F49-4689-BE97-136FA20FC7AD}" destId="{6F6072E4-6149-4D4B-A50C-DC8CFE0AA63A}" srcOrd="4" destOrd="0" parTransId="{57480FF0-D163-475C-8BD9-B60B1FE71789}" sibTransId="{2AABDB8F-BB7C-422A-9FC4-7A1FD69EB156}"/>
    <dgm:cxn modelId="{719E315A-385D-4514-A15C-D12E384C05BD}" srcId="{D5C9BD66-3F49-4689-BE97-136FA20FC7AD}" destId="{ADDDFACC-CE9A-41EB-BFE3-A6A42721B4A3}" srcOrd="0" destOrd="0" parTransId="{D8F86355-22C4-41B1-9BB3-FB4F8D0A2766}" sibTransId="{7C547716-95F5-4CC5-90C3-84DFF4FCE094}"/>
    <dgm:cxn modelId="{F6774BF4-1A19-4F38-ABC5-A9DE6C1CB607}" type="presOf" srcId="{6F6072E4-6149-4D4B-A50C-DC8CFE0AA63A}" destId="{AB1F2023-79FD-4133-B895-6E49FBE053C8}" srcOrd="0" destOrd="0" presId="urn:microsoft.com/office/officeart/2005/8/layout/chevron1"/>
    <dgm:cxn modelId="{0520EEC4-295E-485A-B0BC-16B53D8E71EE}" srcId="{D5C9BD66-3F49-4689-BE97-136FA20FC7AD}" destId="{27EB2870-0CAD-4023-91FD-99F5E51F6E17}" srcOrd="1" destOrd="0" parTransId="{091E679D-67C7-4B92-AC35-765CBF7F51C0}" sibTransId="{807C4BC7-44BD-464E-AD4F-B5A1DE7C8389}"/>
    <dgm:cxn modelId="{0F6722E7-F26B-4D8B-877F-1CC611C1F697}" type="presOf" srcId="{C7DE841F-384E-4E79-82F5-2A37857C9BAC}" destId="{DBEA6CA4-8535-4054-804A-30F9AA901484}" srcOrd="0" destOrd="0" presId="urn:microsoft.com/office/officeart/2005/8/layout/chevron1"/>
    <dgm:cxn modelId="{714C714E-5FC8-416F-A928-1329A13A926B}" srcId="{D5C9BD66-3F49-4689-BE97-136FA20FC7AD}" destId="{5457163F-3590-465F-9623-B6CF21116F7B}" srcOrd="5" destOrd="0" parTransId="{4C97F692-3594-409F-B54C-566715CD684C}" sibTransId="{4339ECA5-9D31-4487-A6DE-DA1E9B3E72EF}"/>
    <dgm:cxn modelId="{26052BE2-D3BB-47A8-BCFC-B9B70018D549}" type="presOf" srcId="{5457163F-3590-465F-9623-B6CF21116F7B}" destId="{D6ABA5D9-3D1E-4CD7-8845-90A08DF5BC33}" srcOrd="0" destOrd="0" presId="urn:microsoft.com/office/officeart/2005/8/layout/chevron1"/>
    <dgm:cxn modelId="{D39F3EA3-8C9D-470A-AAE4-6A7B83E8C4CA}" type="presParOf" srcId="{AFF2D33F-2047-42B1-BFE2-84C733495736}" destId="{CB88058E-6ACB-4BC6-8B87-7B83FD919E63}" srcOrd="0" destOrd="0" presId="urn:microsoft.com/office/officeart/2005/8/layout/chevron1"/>
    <dgm:cxn modelId="{575EC17D-61D2-4BDE-8F2D-62CD32DE2EEE}" type="presParOf" srcId="{AFF2D33F-2047-42B1-BFE2-84C733495736}" destId="{6915D2CA-12E7-4B77-9B5A-5C65824EF61C}" srcOrd="1" destOrd="0" presId="urn:microsoft.com/office/officeart/2005/8/layout/chevron1"/>
    <dgm:cxn modelId="{3D021C05-56CC-4157-ACDB-3DB21AE55F6E}" type="presParOf" srcId="{AFF2D33F-2047-42B1-BFE2-84C733495736}" destId="{A5D1AAFE-3596-48A0-9719-358AEE12BF32}" srcOrd="2" destOrd="0" presId="urn:microsoft.com/office/officeart/2005/8/layout/chevron1"/>
    <dgm:cxn modelId="{D30B89B0-F3DB-4412-AB48-A970C31E4A5E}" type="presParOf" srcId="{AFF2D33F-2047-42B1-BFE2-84C733495736}" destId="{F5B4A65B-5CEF-4086-BCCF-1FE2EB991878}" srcOrd="3" destOrd="0" presId="urn:microsoft.com/office/officeart/2005/8/layout/chevron1"/>
    <dgm:cxn modelId="{949182C0-3079-482C-B157-1F7E764126B1}" type="presParOf" srcId="{AFF2D33F-2047-42B1-BFE2-84C733495736}" destId="{D9FF9E66-3962-42EC-B158-5C5966529584}" srcOrd="4" destOrd="0" presId="urn:microsoft.com/office/officeart/2005/8/layout/chevron1"/>
    <dgm:cxn modelId="{669AC12B-9516-4AD0-A089-307D603639EC}" type="presParOf" srcId="{AFF2D33F-2047-42B1-BFE2-84C733495736}" destId="{161C1814-8385-4495-A940-AC279365763B}" srcOrd="5" destOrd="0" presId="urn:microsoft.com/office/officeart/2005/8/layout/chevron1"/>
    <dgm:cxn modelId="{8B34B3BF-3F7F-4214-8C41-FF8FC9F90E21}" type="presParOf" srcId="{AFF2D33F-2047-42B1-BFE2-84C733495736}" destId="{DBEA6CA4-8535-4054-804A-30F9AA901484}" srcOrd="6" destOrd="0" presId="urn:microsoft.com/office/officeart/2005/8/layout/chevron1"/>
    <dgm:cxn modelId="{BEB88A6D-2B8F-4018-8D3A-36F084355E8C}" type="presParOf" srcId="{AFF2D33F-2047-42B1-BFE2-84C733495736}" destId="{EF8A12AC-EE0D-4673-AF29-C6CD9EC01307}" srcOrd="7" destOrd="0" presId="urn:microsoft.com/office/officeart/2005/8/layout/chevron1"/>
    <dgm:cxn modelId="{BDBD90C0-A125-44B8-9680-9A3013A6B2EA}" type="presParOf" srcId="{AFF2D33F-2047-42B1-BFE2-84C733495736}" destId="{AB1F2023-79FD-4133-B895-6E49FBE053C8}" srcOrd="8" destOrd="0" presId="urn:microsoft.com/office/officeart/2005/8/layout/chevron1"/>
    <dgm:cxn modelId="{FCCD2A63-B7F9-4EAB-B874-259A2E5C7115}" type="presParOf" srcId="{AFF2D33F-2047-42B1-BFE2-84C733495736}" destId="{433C7A60-DAF7-442F-BCDF-C5BFD5435C67}" srcOrd="9" destOrd="0" presId="urn:microsoft.com/office/officeart/2005/8/layout/chevron1"/>
    <dgm:cxn modelId="{DABF6630-19DE-49F5-ACD9-AEA5A06B15B5}" type="presParOf" srcId="{AFF2D33F-2047-42B1-BFE2-84C733495736}" destId="{D6ABA5D9-3D1E-4CD7-8845-90A08DF5BC3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5C9BD66-3F49-4689-BE97-136FA20FC7AD}" type="doc">
      <dgm:prSet loTypeId="urn:microsoft.com/office/officeart/2005/8/layout/chevron1" loCatId="process" qsTypeId="urn:microsoft.com/office/officeart/2005/8/quickstyle/simple4" qsCatId="simple" csTypeId="urn:microsoft.com/office/officeart/2005/8/colors/accent1_2" csCatId="accent1" phldr="1"/>
      <dgm:spPr/>
    </dgm:pt>
    <dgm:pt modelId="{27EB2870-0CAD-4023-91FD-99F5E51F6E17}">
      <dgm:prSet phldrT="[文字]" custT="1"/>
      <dgm:spPr/>
      <dgm:t>
        <a:bodyPr/>
        <a:lstStyle/>
        <a:p>
          <a:pPr>
            <a:lnSpc>
              <a:spcPts val="2000"/>
            </a:lnSpc>
          </a:pPr>
          <a:r>
            <a:rPr lang="zh-TW" altLang="en-US" sz="2800" dirty="0" smtClean="0"/>
            <a:t>資料</a:t>
          </a:r>
          <a:endParaRPr lang="en-US" altLang="zh-TW" sz="2800" dirty="0" smtClean="0"/>
        </a:p>
        <a:p>
          <a:pPr>
            <a:lnSpc>
              <a:spcPts val="2000"/>
            </a:lnSpc>
          </a:pPr>
          <a:r>
            <a:rPr lang="zh-TW" altLang="en-US" sz="2800" dirty="0" smtClean="0"/>
            <a:t>清洗</a:t>
          </a:r>
          <a:endParaRPr lang="zh-TW" altLang="en-US" sz="2800" dirty="0"/>
        </a:p>
      </dgm:t>
    </dgm:pt>
    <dgm:pt modelId="{091E679D-67C7-4B92-AC35-765CBF7F51C0}" type="parTrans" cxnId="{0520EEC4-295E-485A-B0BC-16B53D8E71EE}">
      <dgm:prSet/>
      <dgm:spPr/>
      <dgm:t>
        <a:bodyPr/>
        <a:lstStyle/>
        <a:p>
          <a:endParaRPr lang="zh-TW" altLang="en-US"/>
        </a:p>
      </dgm:t>
    </dgm:pt>
    <dgm:pt modelId="{807C4BC7-44BD-464E-AD4F-B5A1DE7C8389}" type="sibTrans" cxnId="{0520EEC4-295E-485A-B0BC-16B53D8E71EE}">
      <dgm:prSet/>
      <dgm:spPr/>
      <dgm:t>
        <a:bodyPr/>
        <a:lstStyle/>
        <a:p>
          <a:endParaRPr lang="zh-TW" altLang="en-US"/>
        </a:p>
      </dgm:t>
    </dgm:pt>
    <dgm:pt modelId="{CC8D07EF-F2DD-4FCC-AA68-937293039A9B}">
      <dgm:prSet phldrT="[文字]" custT="1"/>
      <dgm:spPr/>
      <dgm:t>
        <a:bodyPr/>
        <a:lstStyle/>
        <a:p>
          <a:pPr>
            <a:lnSpc>
              <a:spcPts val="2000"/>
            </a:lnSpc>
          </a:pPr>
          <a:r>
            <a:rPr lang="zh-TW" altLang="en-US" sz="2800" dirty="0" smtClean="0"/>
            <a:t>向量</a:t>
          </a:r>
          <a:endParaRPr lang="en-US" altLang="zh-TW" sz="2800" dirty="0" smtClean="0"/>
        </a:p>
        <a:p>
          <a:pPr>
            <a:lnSpc>
              <a:spcPts val="2000"/>
            </a:lnSpc>
          </a:pPr>
          <a:r>
            <a:rPr lang="zh-TW" altLang="en-US" sz="2800" dirty="0" smtClean="0"/>
            <a:t>轉換</a:t>
          </a:r>
          <a:endParaRPr lang="zh-TW" altLang="en-US" sz="2800" dirty="0"/>
        </a:p>
      </dgm:t>
    </dgm:pt>
    <dgm:pt modelId="{35D17DE5-3802-44BB-824F-A21F4133F5A5}" type="parTrans" cxnId="{AADA900C-8D22-4A66-AE95-BFEBBD3FE499}">
      <dgm:prSet/>
      <dgm:spPr/>
      <dgm:t>
        <a:bodyPr/>
        <a:lstStyle/>
        <a:p>
          <a:endParaRPr lang="zh-TW" altLang="en-US"/>
        </a:p>
      </dgm:t>
    </dgm:pt>
    <dgm:pt modelId="{E01602CE-C17D-47C8-966A-265567255E4D}" type="sibTrans" cxnId="{AADA900C-8D22-4A66-AE95-BFEBBD3FE499}">
      <dgm:prSet/>
      <dgm:spPr/>
      <dgm:t>
        <a:bodyPr/>
        <a:lstStyle/>
        <a:p>
          <a:endParaRPr lang="zh-TW" altLang="en-US"/>
        </a:p>
      </dgm:t>
    </dgm:pt>
    <dgm:pt modelId="{6F6072E4-6149-4D4B-A50C-DC8CFE0AA63A}">
      <dgm:prSet phldrT="[文字]" custT="1"/>
      <dgm:spPr>
        <a:solidFill>
          <a:srgbClr val="FF7C80"/>
        </a:solidFill>
      </dgm:spPr>
      <dgm:t>
        <a:bodyPr/>
        <a:lstStyle/>
        <a:p>
          <a:pPr>
            <a:lnSpc>
              <a:spcPts val="2000"/>
            </a:lnSpc>
          </a:pPr>
          <a:r>
            <a:rPr lang="zh-TW" altLang="en-US" sz="2800" dirty="0" smtClean="0"/>
            <a:t>群集</a:t>
          </a:r>
          <a:endParaRPr lang="en-US" altLang="zh-TW" sz="2800" dirty="0" smtClean="0"/>
        </a:p>
        <a:p>
          <a:pPr>
            <a:lnSpc>
              <a:spcPts val="2000"/>
            </a:lnSpc>
          </a:pPr>
          <a:r>
            <a:rPr lang="zh-TW" altLang="en-US" sz="2800" dirty="0" smtClean="0"/>
            <a:t>分析</a:t>
          </a:r>
          <a:endParaRPr lang="zh-TW" altLang="en-US" sz="2800" dirty="0"/>
        </a:p>
      </dgm:t>
    </dgm:pt>
    <dgm:pt modelId="{57480FF0-D163-475C-8BD9-B60B1FE71789}" type="parTrans" cxnId="{7DC863CB-5C98-4EC1-98A3-12930C685A71}">
      <dgm:prSet/>
      <dgm:spPr/>
      <dgm:t>
        <a:bodyPr/>
        <a:lstStyle/>
        <a:p>
          <a:endParaRPr lang="zh-TW" altLang="en-US"/>
        </a:p>
      </dgm:t>
    </dgm:pt>
    <dgm:pt modelId="{2AABDB8F-BB7C-422A-9FC4-7A1FD69EB156}" type="sibTrans" cxnId="{7DC863CB-5C98-4EC1-98A3-12930C685A71}">
      <dgm:prSet/>
      <dgm:spPr/>
      <dgm:t>
        <a:bodyPr/>
        <a:lstStyle/>
        <a:p>
          <a:endParaRPr lang="zh-TW" altLang="en-US"/>
        </a:p>
      </dgm:t>
    </dgm:pt>
    <dgm:pt modelId="{5457163F-3590-465F-9623-B6CF21116F7B}">
      <dgm:prSet phldrT="[文字]" custT="1"/>
      <dgm:spPr/>
      <dgm:t>
        <a:bodyPr/>
        <a:lstStyle/>
        <a:p>
          <a:pPr>
            <a:lnSpc>
              <a:spcPts val="2000"/>
            </a:lnSpc>
          </a:pPr>
          <a:r>
            <a:rPr lang="zh-TW" altLang="en-US" sz="2800" dirty="0" smtClean="0"/>
            <a:t>職缺</a:t>
          </a:r>
          <a:endParaRPr lang="en-US" altLang="zh-TW" sz="2800" dirty="0" smtClean="0"/>
        </a:p>
        <a:p>
          <a:pPr>
            <a:lnSpc>
              <a:spcPts val="2000"/>
            </a:lnSpc>
          </a:pPr>
          <a:r>
            <a:rPr lang="zh-TW" altLang="en-US" sz="2800" dirty="0" smtClean="0"/>
            <a:t>推薦</a:t>
          </a:r>
          <a:endParaRPr lang="zh-TW" altLang="en-US" sz="2800" dirty="0"/>
        </a:p>
      </dgm:t>
    </dgm:pt>
    <dgm:pt modelId="{4C97F692-3594-409F-B54C-566715CD684C}" type="parTrans" cxnId="{714C714E-5FC8-416F-A928-1329A13A926B}">
      <dgm:prSet/>
      <dgm:spPr/>
      <dgm:t>
        <a:bodyPr/>
        <a:lstStyle/>
        <a:p>
          <a:endParaRPr lang="zh-TW" altLang="en-US"/>
        </a:p>
      </dgm:t>
    </dgm:pt>
    <dgm:pt modelId="{4339ECA5-9D31-4487-A6DE-DA1E9B3E72EF}" type="sibTrans" cxnId="{714C714E-5FC8-416F-A928-1329A13A926B}">
      <dgm:prSet/>
      <dgm:spPr/>
      <dgm:t>
        <a:bodyPr/>
        <a:lstStyle/>
        <a:p>
          <a:endParaRPr lang="zh-TW" altLang="en-US"/>
        </a:p>
      </dgm:t>
    </dgm:pt>
    <dgm:pt modelId="{ADDDFACC-CE9A-41EB-BFE3-A6A42721B4A3}">
      <dgm:prSet phldrT="[文字]" custT="1"/>
      <dgm:spPr/>
      <dgm:t>
        <a:bodyPr/>
        <a:lstStyle/>
        <a:p>
          <a:pPr>
            <a:lnSpc>
              <a:spcPts val="2000"/>
            </a:lnSpc>
          </a:pPr>
          <a:r>
            <a:rPr lang="zh-TW" altLang="en-US" sz="2800" dirty="0" smtClean="0"/>
            <a:t>建立</a:t>
          </a:r>
          <a:endParaRPr lang="en-US" altLang="zh-TW" sz="2800" dirty="0" smtClean="0"/>
        </a:p>
        <a:p>
          <a:pPr>
            <a:lnSpc>
              <a:spcPts val="2000"/>
            </a:lnSpc>
          </a:pPr>
          <a:r>
            <a:rPr lang="zh-TW" altLang="en-US" sz="2800" dirty="0" smtClean="0"/>
            <a:t>字典</a:t>
          </a:r>
          <a:endParaRPr lang="zh-TW" altLang="en-US" sz="2800" dirty="0"/>
        </a:p>
      </dgm:t>
    </dgm:pt>
    <dgm:pt modelId="{D8F86355-22C4-41B1-9BB3-FB4F8D0A2766}" type="parTrans" cxnId="{719E315A-385D-4514-A15C-D12E384C05BD}">
      <dgm:prSet/>
      <dgm:spPr/>
      <dgm:t>
        <a:bodyPr/>
        <a:lstStyle/>
        <a:p>
          <a:endParaRPr lang="zh-TW" altLang="en-US"/>
        </a:p>
      </dgm:t>
    </dgm:pt>
    <dgm:pt modelId="{7C547716-95F5-4CC5-90C3-84DFF4FCE094}" type="sibTrans" cxnId="{719E315A-385D-4514-A15C-D12E384C05BD}">
      <dgm:prSet/>
      <dgm:spPr/>
      <dgm:t>
        <a:bodyPr/>
        <a:lstStyle/>
        <a:p>
          <a:endParaRPr lang="zh-TW" altLang="en-US"/>
        </a:p>
      </dgm:t>
    </dgm:pt>
    <dgm:pt modelId="{C7DE841F-384E-4E79-82F5-2A37857C9BAC}">
      <dgm:prSet phldrT="[文字]" custT="1"/>
      <dgm:spPr/>
      <dgm:t>
        <a:bodyPr/>
        <a:lstStyle/>
        <a:p>
          <a:pPr>
            <a:lnSpc>
              <a:spcPts val="2000"/>
            </a:lnSpc>
          </a:pPr>
          <a:r>
            <a:rPr lang="zh-TW" altLang="en-US" sz="2800" dirty="0" smtClean="0"/>
            <a:t>特徵</a:t>
          </a:r>
          <a:endParaRPr lang="en-US" altLang="zh-TW" sz="2800" dirty="0" smtClean="0"/>
        </a:p>
        <a:p>
          <a:pPr>
            <a:lnSpc>
              <a:spcPts val="2000"/>
            </a:lnSpc>
          </a:pPr>
          <a:r>
            <a:rPr lang="zh-TW" altLang="en-US" sz="2800" dirty="0" smtClean="0"/>
            <a:t>計算</a:t>
          </a:r>
          <a:endParaRPr lang="zh-TW" altLang="en-US" sz="2800" dirty="0"/>
        </a:p>
      </dgm:t>
    </dgm:pt>
    <dgm:pt modelId="{1C9AAD71-112C-4DB7-B8F0-63E462D775D9}" type="parTrans" cxnId="{F42ECB28-5F72-4523-A25A-D4DA135C38CB}">
      <dgm:prSet/>
      <dgm:spPr/>
      <dgm:t>
        <a:bodyPr/>
        <a:lstStyle/>
        <a:p>
          <a:endParaRPr lang="zh-TW" altLang="en-US"/>
        </a:p>
      </dgm:t>
    </dgm:pt>
    <dgm:pt modelId="{EF0B1B28-4068-4543-9F13-E5744077C741}" type="sibTrans" cxnId="{F42ECB28-5F72-4523-A25A-D4DA135C38CB}">
      <dgm:prSet/>
      <dgm:spPr/>
      <dgm:t>
        <a:bodyPr/>
        <a:lstStyle/>
        <a:p>
          <a:endParaRPr lang="zh-TW" altLang="en-US"/>
        </a:p>
      </dgm:t>
    </dgm:pt>
    <dgm:pt modelId="{AFF2D33F-2047-42B1-BFE2-84C733495736}" type="pres">
      <dgm:prSet presAssocID="{D5C9BD66-3F49-4689-BE97-136FA20FC7AD}" presName="Name0" presStyleCnt="0">
        <dgm:presLayoutVars>
          <dgm:dir/>
          <dgm:animLvl val="lvl"/>
          <dgm:resizeHandles val="exact"/>
        </dgm:presLayoutVars>
      </dgm:prSet>
      <dgm:spPr/>
    </dgm:pt>
    <dgm:pt modelId="{CB88058E-6ACB-4BC6-8B87-7B83FD919E63}" type="pres">
      <dgm:prSet presAssocID="{ADDDFACC-CE9A-41EB-BFE3-A6A42721B4A3}" presName="parTxOnly" presStyleLbl="node1" presStyleIdx="0" presStyleCnt="6" custScaleY="13097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915D2CA-12E7-4B77-9B5A-5C65824EF61C}" type="pres">
      <dgm:prSet presAssocID="{7C547716-95F5-4CC5-90C3-84DFF4FCE094}" presName="parTxOnlySpace" presStyleCnt="0"/>
      <dgm:spPr/>
    </dgm:pt>
    <dgm:pt modelId="{A5D1AAFE-3596-48A0-9719-358AEE12BF32}" type="pres">
      <dgm:prSet presAssocID="{27EB2870-0CAD-4023-91FD-99F5E51F6E17}" presName="parTxOnly" presStyleLbl="node1" presStyleIdx="1" presStyleCnt="6" custScaleY="13541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5B4A65B-5CEF-4086-BCCF-1FE2EB991878}" type="pres">
      <dgm:prSet presAssocID="{807C4BC7-44BD-464E-AD4F-B5A1DE7C8389}" presName="parTxOnlySpace" presStyleCnt="0"/>
      <dgm:spPr/>
    </dgm:pt>
    <dgm:pt modelId="{D9FF9E66-3962-42EC-B158-5C5966529584}" type="pres">
      <dgm:prSet presAssocID="{CC8D07EF-F2DD-4FCC-AA68-937293039A9B}" presName="parTxOnly" presStyleLbl="node1" presStyleIdx="2" presStyleCnt="6" custScaleY="13541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61C1814-8385-4495-A940-AC279365763B}" type="pres">
      <dgm:prSet presAssocID="{E01602CE-C17D-47C8-966A-265567255E4D}" presName="parTxOnlySpace" presStyleCnt="0"/>
      <dgm:spPr/>
    </dgm:pt>
    <dgm:pt modelId="{DBEA6CA4-8535-4054-804A-30F9AA901484}" type="pres">
      <dgm:prSet presAssocID="{C7DE841F-384E-4E79-82F5-2A37857C9BAC}" presName="parTxOnly" presStyleLbl="node1" presStyleIdx="3" presStyleCnt="6" custScaleY="13985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F8A12AC-EE0D-4673-AF29-C6CD9EC01307}" type="pres">
      <dgm:prSet presAssocID="{EF0B1B28-4068-4543-9F13-E5744077C741}" presName="parTxOnlySpace" presStyleCnt="0"/>
      <dgm:spPr/>
    </dgm:pt>
    <dgm:pt modelId="{AB1F2023-79FD-4133-B895-6E49FBE053C8}" type="pres">
      <dgm:prSet presAssocID="{6F6072E4-6149-4D4B-A50C-DC8CFE0AA63A}" presName="parTxOnly" presStyleLbl="node1" presStyleIdx="4" presStyleCnt="6" custScaleY="14429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33C7A60-DAF7-442F-BCDF-C5BFD5435C67}" type="pres">
      <dgm:prSet presAssocID="{2AABDB8F-BB7C-422A-9FC4-7A1FD69EB156}" presName="parTxOnlySpace" presStyleCnt="0"/>
      <dgm:spPr/>
    </dgm:pt>
    <dgm:pt modelId="{D6ABA5D9-3D1E-4CD7-8845-90A08DF5BC33}" type="pres">
      <dgm:prSet presAssocID="{5457163F-3590-465F-9623-B6CF21116F7B}" presName="parTxOnly" presStyleLbl="node1" presStyleIdx="5" presStyleCnt="6" custScaleY="146515" custLinFactNeighborX="-2088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EDFDB391-0764-4AA7-8C0E-6BD1376A6A5F}" type="presOf" srcId="{CC8D07EF-F2DD-4FCC-AA68-937293039A9B}" destId="{D9FF9E66-3962-42EC-B158-5C5966529584}" srcOrd="0" destOrd="0" presId="urn:microsoft.com/office/officeart/2005/8/layout/chevron1"/>
    <dgm:cxn modelId="{714C714E-5FC8-416F-A928-1329A13A926B}" srcId="{D5C9BD66-3F49-4689-BE97-136FA20FC7AD}" destId="{5457163F-3590-465F-9623-B6CF21116F7B}" srcOrd="5" destOrd="0" parTransId="{4C97F692-3594-409F-B54C-566715CD684C}" sibTransId="{4339ECA5-9D31-4487-A6DE-DA1E9B3E72EF}"/>
    <dgm:cxn modelId="{E9E98731-088C-4C00-B586-9A4A5F71B26D}" type="presOf" srcId="{5457163F-3590-465F-9623-B6CF21116F7B}" destId="{D6ABA5D9-3D1E-4CD7-8845-90A08DF5BC33}" srcOrd="0" destOrd="0" presId="urn:microsoft.com/office/officeart/2005/8/layout/chevron1"/>
    <dgm:cxn modelId="{BC4EB240-27B1-4D17-8C5F-1AAB0F3C72E0}" type="presOf" srcId="{27EB2870-0CAD-4023-91FD-99F5E51F6E17}" destId="{A5D1AAFE-3596-48A0-9719-358AEE12BF32}" srcOrd="0" destOrd="0" presId="urn:microsoft.com/office/officeart/2005/8/layout/chevron1"/>
    <dgm:cxn modelId="{7DC863CB-5C98-4EC1-98A3-12930C685A71}" srcId="{D5C9BD66-3F49-4689-BE97-136FA20FC7AD}" destId="{6F6072E4-6149-4D4B-A50C-DC8CFE0AA63A}" srcOrd="4" destOrd="0" parTransId="{57480FF0-D163-475C-8BD9-B60B1FE71789}" sibTransId="{2AABDB8F-BB7C-422A-9FC4-7A1FD69EB156}"/>
    <dgm:cxn modelId="{0520EEC4-295E-485A-B0BC-16B53D8E71EE}" srcId="{D5C9BD66-3F49-4689-BE97-136FA20FC7AD}" destId="{27EB2870-0CAD-4023-91FD-99F5E51F6E17}" srcOrd="1" destOrd="0" parTransId="{091E679D-67C7-4B92-AC35-765CBF7F51C0}" sibTransId="{807C4BC7-44BD-464E-AD4F-B5A1DE7C8389}"/>
    <dgm:cxn modelId="{F42ECB28-5F72-4523-A25A-D4DA135C38CB}" srcId="{D5C9BD66-3F49-4689-BE97-136FA20FC7AD}" destId="{C7DE841F-384E-4E79-82F5-2A37857C9BAC}" srcOrd="3" destOrd="0" parTransId="{1C9AAD71-112C-4DB7-B8F0-63E462D775D9}" sibTransId="{EF0B1B28-4068-4543-9F13-E5744077C741}"/>
    <dgm:cxn modelId="{719E315A-385D-4514-A15C-D12E384C05BD}" srcId="{D5C9BD66-3F49-4689-BE97-136FA20FC7AD}" destId="{ADDDFACC-CE9A-41EB-BFE3-A6A42721B4A3}" srcOrd="0" destOrd="0" parTransId="{D8F86355-22C4-41B1-9BB3-FB4F8D0A2766}" sibTransId="{7C547716-95F5-4CC5-90C3-84DFF4FCE094}"/>
    <dgm:cxn modelId="{553AE0DE-A62E-434A-8308-04FBE8499DFC}" type="presOf" srcId="{ADDDFACC-CE9A-41EB-BFE3-A6A42721B4A3}" destId="{CB88058E-6ACB-4BC6-8B87-7B83FD919E63}" srcOrd="0" destOrd="0" presId="urn:microsoft.com/office/officeart/2005/8/layout/chevron1"/>
    <dgm:cxn modelId="{AADA900C-8D22-4A66-AE95-BFEBBD3FE499}" srcId="{D5C9BD66-3F49-4689-BE97-136FA20FC7AD}" destId="{CC8D07EF-F2DD-4FCC-AA68-937293039A9B}" srcOrd="2" destOrd="0" parTransId="{35D17DE5-3802-44BB-824F-A21F4133F5A5}" sibTransId="{E01602CE-C17D-47C8-966A-265567255E4D}"/>
    <dgm:cxn modelId="{1C62E924-AFF3-42E9-9C5C-EDA453B4C152}" type="presOf" srcId="{C7DE841F-384E-4E79-82F5-2A37857C9BAC}" destId="{DBEA6CA4-8535-4054-804A-30F9AA901484}" srcOrd="0" destOrd="0" presId="urn:microsoft.com/office/officeart/2005/8/layout/chevron1"/>
    <dgm:cxn modelId="{34D87D75-2DC2-4D77-8BBE-65EB7DBA9820}" type="presOf" srcId="{D5C9BD66-3F49-4689-BE97-136FA20FC7AD}" destId="{AFF2D33F-2047-42B1-BFE2-84C733495736}" srcOrd="0" destOrd="0" presId="urn:microsoft.com/office/officeart/2005/8/layout/chevron1"/>
    <dgm:cxn modelId="{FCA5D641-65F1-498E-B451-3D1F7BF2FBB6}" type="presOf" srcId="{6F6072E4-6149-4D4B-A50C-DC8CFE0AA63A}" destId="{AB1F2023-79FD-4133-B895-6E49FBE053C8}" srcOrd="0" destOrd="0" presId="urn:microsoft.com/office/officeart/2005/8/layout/chevron1"/>
    <dgm:cxn modelId="{53DC6740-3DC7-46B2-9F1B-7B30E1D7017A}" type="presParOf" srcId="{AFF2D33F-2047-42B1-BFE2-84C733495736}" destId="{CB88058E-6ACB-4BC6-8B87-7B83FD919E63}" srcOrd="0" destOrd="0" presId="urn:microsoft.com/office/officeart/2005/8/layout/chevron1"/>
    <dgm:cxn modelId="{F4D4C485-C914-4AEF-A01F-76D4AB79D7F9}" type="presParOf" srcId="{AFF2D33F-2047-42B1-BFE2-84C733495736}" destId="{6915D2CA-12E7-4B77-9B5A-5C65824EF61C}" srcOrd="1" destOrd="0" presId="urn:microsoft.com/office/officeart/2005/8/layout/chevron1"/>
    <dgm:cxn modelId="{D26827DC-C841-4199-BEC2-5F2764F60BC2}" type="presParOf" srcId="{AFF2D33F-2047-42B1-BFE2-84C733495736}" destId="{A5D1AAFE-3596-48A0-9719-358AEE12BF32}" srcOrd="2" destOrd="0" presId="urn:microsoft.com/office/officeart/2005/8/layout/chevron1"/>
    <dgm:cxn modelId="{9B616923-55A6-4D5A-B960-F878942E8947}" type="presParOf" srcId="{AFF2D33F-2047-42B1-BFE2-84C733495736}" destId="{F5B4A65B-5CEF-4086-BCCF-1FE2EB991878}" srcOrd="3" destOrd="0" presId="urn:microsoft.com/office/officeart/2005/8/layout/chevron1"/>
    <dgm:cxn modelId="{8D664237-3D5C-4711-A50F-4454158E0DFF}" type="presParOf" srcId="{AFF2D33F-2047-42B1-BFE2-84C733495736}" destId="{D9FF9E66-3962-42EC-B158-5C5966529584}" srcOrd="4" destOrd="0" presId="urn:microsoft.com/office/officeart/2005/8/layout/chevron1"/>
    <dgm:cxn modelId="{F750D236-5077-45EF-B59D-0C5854BC8E37}" type="presParOf" srcId="{AFF2D33F-2047-42B1-BFE2-84C733495736}" destId="{161C1814-8385-4495-A940-AC279365763B}" srcOrd="5" destOrd="0" presId="urn:microsoft.com/office/officeart/2005/8/layout/chevron1"/>
    <dgm:cxn modelId="{28EA9B46-4958-456F-A943-2364FCC93ED2}" type="presParOf" srcId="{AFF2D33F-2047-42B1-BFE2-84C733495736}" destId="{DBEA6CA4-8535-4054-804A-30F9AA901484}" srcOrd="6" destOrd="0" presId="urn:microsoft.com/office/officeart/2005/8/layout/chevron1"/>
    <dgm:cxn modelId="{3B3BEA82-A0D8-422F-A44F-EC94505C08D4}" type="presParOf" srcId="{AFF2D33F-2047-42B1-BFE2-84C733495736}" destId="{EF8A12AC-EE0D-4673-AF29-C6CD9EC01307}" srcOrd="7" destOrd="0" presId="urn:microsoft.com/office/officeart/2005/8/layout/chevron1"/>
    <dgm:cxn modelId="{E5B2E445-14EE-43AF-BDF6-092149CDFE10}" type="presParOf" srcId="{AFF2D33F-2047-42B1-BFE2-84C733495736}" destId="{AB1F2023-79FD-4133-B895-6E49FBE053C8}" srcOrd="8" destOrd="0" presId="urn:microsoft.com/office/officeart/2005/8/layout/chevron1"/>
    <dgm:cxn modelId="{81BCAB07-E5E6-439B-B218-E73D31B44E47}" type="presParOf" srcId="{AFF2D33F-2047-42B1-BFE2-84C733495736}" destId="{433C7A60-DAF7-442F-BCDF-C5BFD5435C67}" srcOrd="9" destOrd="0" presId="urn:microsoft.com/office/officeart/2005/8/layout/chevron1"/>
    <dgm:cxn modelId="{8774857C-0E14-461D-A4E4-B5B41E21145B}" type="presParOf" srcId="{AFF2D33F-2047-42B1-BFE2-84C733495736}" destId="{D6ABA5D9-3D1E-4CD7-8845-90A08DF5BC3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6467569-252C-45FA-970B-9827FAC53C26}" type="doc">
      <dgm:prSet loTypeId="urn:microsoft.com/office/officeart/2005/8/layout/vProcess5" loCatId="process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zh-TW" altLang="en-US"/>
        </a:p>
      </dgm:t>
    </dgm:pt>
    <dgm:pt modelId="{1AC0D6DE-6C72-4D57-8C52-75EB1C7CC1B1}">
      <dgm:prSet phldrT="[文字]"/>
      <dgm:spPr/>
      <dgm:t>
        <a:bodyPr/>
        <a:lstStyle/>
        <a:p>
          <a:r>
            <a:rPr lang="en-US" altLang="zh-TW" dirty="0" smtClean="0"/>
            <a:t>STEP 1: </a:t>
          </a:r>
          <a:r>
            <a:rPr lang="zh-TW" altLang="en-US" dirty="0" smtClean="0"/>
            <a:t>計算各群中心</a:t>
          </a:r>
          <a:endParaRPr lang="zh-TW" altLang="en-US" dirty="0"/>
        </a:p>
      </dgm:t>
    </dgm:pt>
    <dgm:pt modelId="{D1A684FA-79D0-47DC-B6AA-E0CF73C7EB36}" type="parTrans" cxnId="{4F4EDA92-2339-44D8-8994-6DA971402392}">
      <dgm:prSet/>
      <dgm:spPr/>
      <dgm:t>
        <a:bodyPr/>
        <a:lstStyle/>
        <a:p>
          <a:endParaRPr lang="zh-TW" altLang="en-US"/>
        </a:p>
      </dgm:t>
    </dgm:pt>
    <dgm:pt modelId="{248CDA22-0147-4A8D-8ED6-A76E7D3B3C62}" type="sibTrans" cxnId="{4F4EDA92-2339-44D8-8994-6DA971402392}">
      <dgm:prSet/>
      <dgm:spPr/>
      <dgm:t>
        <a:bodyPr/>
        <a:lstStyle/>
        <a:p>
          <a:endParaRPr lang="zh-TW" altLang="en-US"/>
        </a:p>
      </dgm:t>
    </dgm:pt>
    <dgm:pt modelId="{38CEBB3E-A4F3-4C10-B1F8-DAD818BA04E9}">
      <dgm:prSet phldrT="[文字]"/>
      <dgm:spPr/>
      <dgm:t>
        <a:bodyPr/>
        <a:lstStyle/>
        <a:p>
          <a:r>
            <a:rPr lang="en-US" altLang="zh-TW" dirty="0" smtClean="0"/>
            <a:t>STEP 2:</a:t>
          </a:r>
          <a:r>
            <a:rPr lang="zh-TW" altLang="en-US" dirty="0" smtClean="0"/>
            <a:t> 計算</a:t>
          </a:r>
          <a:r>
            <a:rPr lang="en-US" altLang="zh-TW" dirty="0" smtClean="0"/>
            <a:t>Cosine</a:t>
          </a:r>
          <a:r>
            <a:rPr lang="zh-TW" altLang="en-US" dirty="0" smtClean="0"/>
            <a:t> </a:t>
          </a:r>
          <a:r>
            <a:rPr lang="en-US" altLang="zh-TW" dirty="0" smtClean="0"/>
            <a:t>Similarity</a:t>
          </a:r>
          <a:endParaRPr lang="zh-TW" altLang="en-US" dirty="0"/>
        </a:p>
      </dgm:t>
    </dgm:pt>
    <dgm:pt modelId="{ED4F9095-98DB-40F2-824C-3DCFC1F5C071}" type="parTrans" cxnId="{C0E2CD46-90D7-4C4A-8393-17BEA3A8BEF6}">
      <dgm:prSet/>
      <dgm:spPr/>
      <dgm:t>
        <a:bodyPr/>
        <a:lstStyle/>
        <a:p>
          <a:endParaRPr lang="zh-TW" altLang="en-US"/>
        </a:p>
      </dgm:t>
    </dgm:pt>
    <dgm:pt modelId="{71660F2E-0A8A-4116-9785-40B566066EA4}" type="sibTrans" cxnId="{C0E2CD46-90D7-4C4A-8393-17BEA3A8BEF6}">
      <dgm:prSet/>
      <dgm:spPr/>
      <dgm:t>
        <a:bodyPr/>
        <a:lstStyle/>
        <a:p>
          <a:endParaRPr lang="zh-TW" altLang="en-US"/>
        </a:p>
      </dgm:t>
    </dgm:pt>
    <dgm:pt modelId="{959F8FE1-E2F0-44AF-AB63-1FFCAA43939C}">
      <dgm:prSet phldrT="[文字]"/>
      <dgm:spPr/>
      <dgm:t>
        <a:bodyPr/>
        <a:lstStyle/>
        <a:p>
          <a:r>
            <a:rPr lang="en-US" altLang="zh-TW" dirty="0" smtClean="0"/>
            <a:t>STEP 3: </a:t>
          </a:r>
          <a:r>
            <a:rPr lang="zh-TW" altLang="en-US" dirty="0" smtClean="0"/>
            <a:t>找出最大值做為推薦依據</a:t>
          </a:r>
          <a:endParaRPr lang="zh-TW" altLang="en-US" dirty="0"/>
        </a:p>
      </dgm:t>
    </dgm:pt>
    <dgm:pt modelId="{4880A8B8-1DB4-4F02-B12C-16029C076D16}" type="parTrans" cxnId="{2C8AC4F4-5F2E-4550-899C-F84C9FFE5317}">
      <dgm:prSet/>
      <dgm:spPr/>
      <dgm:t>
        <a:bodyPr/>
        <a:lstStyle/>
        <a:p>
          <a:endParaRPr lang="zh-TW" altLang="en-US"/>
        </a:p>
      </dgm:t>
    </dgm:pt>
    <dgm:pt modelId="{6A628C2F-5AFC-4EBF-91C3-9E22B542305A}" type="sibTrans" cxnId="{2C8AC4F4-5F2E-4550-899C-F84C9FFE5317}">
      <dgm:prSet/>
      <dgm:spPr/>
      <dgm:t>
        <a:bodyPr/>
        <a:lstStyle/>
        <a:p>
          <a:endParaRPr lang="zh-TW" altLang="en-US"/>
        </a:p>
      </dgm:t>
    </dgm:pt>
    <dgm:pt modelId="{7C008CEC-3763-4BF0-B1C1-18E6464240E2}" type="pres">
      <dgm:prSet presAssocID="{76467569-252C-45FA-970B-9827FAC53C26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A85B3C6C-0C80-4FB9-A56F-FF5FA15CF76C}" type="pres">
      <dgm:prSet presAssocID="{76467569-252C-45FA-970B-9827FAC53C26}" presName="dummyMaxCanvas" presStyleCnt="0">
        <dgm:presLayoutVars/>
      </dgm:prSet>
      <dgm:spPr/>
    </dgm:pt>
    <dgm:pt modelId="{3EC4AEC7-5437-4DFE-BEC4-F6C570F2E3C9}" type="pres">
      <dgm:prSet presAssocID="{76467569-252C-45FA-970B-9827FAC53C26}" presName="ThreeNodes_1" presStyleLbl="node1" presStyleIdx="0" presStyleCnt="3" custLinFactY="-100000" custLinFactNeighborX="-259" custLinFactNeighborY="-15883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468EC6A-36D7-4F59-A3C8-1FBEE1002196}" type="pres">
      <dgm:prSet presAssocID="{76467569-252C-45FA-970B-9827FAC53C26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D2EDBF-757A-4730-92A2-AEDE2663B297}" type="pres">
      <dgm:prSet presAssocID="{76467569-252C-45FA-970B-9827FAC53C26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8CE7F8A-1B19-41FD-B5FA-615375FCF089}" type="pres">
      <dgm:prSet presAssocID="{76467569-252C-45FA-970B-9827FAC53C26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9D54CDA-BFC0-4EAA-806D-69AC976E7C85}" type="pres">
      <dgm:prSet presAssocID="{76467569-252C-45FA-970B-9827FAC53C26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6E71C9F-A2DC-469A-A718-2CA5A6BEC9BE}" type="pres">
      <dgm:prSet presAssocID="{76467569-252C-45FA-970B-9827FAC53C26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AE16165-1A4E-41E3-98E7-215D14A4005C}" type="pres">
      <dgm:prSet presAssocID="{76467569-252C-45FA-970B-9827FAC53C26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95D281E-36A9-4830-A85E-2591DB9E4D3F}" type="pres">
      <dgm:prSet presAssocID="{76467569-252C-45FA-970B-9827FAC53C26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2F44B50-202F-44E4-97D0-2030C226F188}" type="presOf" srcId="{38CEBB3E-A4F3-4C10-B1F8-DAD818BA04E9}" destId="{5AE16165-1A4E-41E3-98E7-215D14A4005C}" srcOrd="1" destOrd="0" presId="urn:microsoft.com/office/officeart/2005/8/layout/vProcess5"/>
    <dgm:cxn modelId="{4837D488-BFE9-44E3-BAAE-A622EA540925}" type="presOf" srcId="{71660F2E-0A8A-4116-9785-40B566066EA4}" destId="{49D54CDA-BFC0-4EAA-806D-69AC976E7C85}" srcOrd="0" destOrd="0" presId="urn:microsoft.com/office/officeart/2005/8/layout/vProcess5"/>
    <dgm:cxn modelId="{F2990962-A563-4C9F-8892-B79E99B586B0}" type="presOf" srcId="{38CEBB3E-A4F3-4C10-B1F8-DAD818BA04E9}" destId="{9468EC6A-36D7-4F59-A3C8-1FBEE1002196}" srcOrd="0" destOrd="0" presId="urn:microsoft.com/office/officeart/2005/8/layout/vProcess5"/>
    <dgm:cxn modelId="{2C8AC4F4-5F2E-4550-899C-F84C9FFE5317}" srcId="{76467569-252C-45FA-970B-9827FAC53C26}" destId="{959F8FE1-E2F0-44AF-AB63-1FFCAA43939C}" srcOrd="2" destOrd="0" parTransId="{4880A8B8-1DB4-4F02-B12C-16029C076D16}" sibTransId="{6A628C2F-5AFC-4EBF-91C3-9E22B542305A}"/>
    <dgm:cxn modelId="{0736ED6F-FD85-4666-8A6D-A2734C41A549}" type="presOf" srcId="{1AC0D6DE-6C72-4D57-8C52-75EB1C7CC1B1}" destId="{3EC4AEC7-5437-4DFE-BEC4-F6C570F2E3C9}" srcOrd="0" destOrd="0" presId="urn:microsoft.com/office/officeart/2005/8/layout/vProcess5"/>
    <dgm:cxn modelId="{C0E2CD46-90D7-4C4A-8393-17BEA3A8BEF6}" srcId="{76467569-252C-45FA-970B-9827FAC53C26}" destId="{38CEBB3E-A4F3-4C10-B1F8-DAD818BA04E9}" srcOrd="1" destOrd="0" parTransId="{ED4F9095-98DB-40F2-824C-3DCFC1F5C071}" sibTransId="{71660F2E-0A8A-4116-9785-40B566066EA4}"/>
    <dgm:cxn modelId="{422DB527-2373-4B67-A824-7DC86C96AE2A}" type="presOf" srcId="{959F8FE1-E2F0-44AF-AB63-1FFCAA43939C}" destId="{0BD2EDBF-757A-4730-92A2-AEDE2663B297}" srcOrd="0" destOrd="0" presId="urn:microsoft.com/office/officeart/2005/8/layout/vProcess5"/>
    <dgm:cxn modelId="{8EDA5E55-7EEC-41E5-B235-322F455838D9}" type="presOf" srcId="{248CDA22-0147-4A8D-8ED6-A76E7D3B3C62}" destId="{88CE7F8A-1B19-41FD-B5FA-615375FCF089}" srcOrd="0" destOrd="0" presId="urn:microsoft.com/office/officeart/2005/8/layout/vProcess5"/>
    <dgm:cxn modelId="{6C4D9265-66DD-4BCD-8704-3929AC77E04C}" type="presOf" srcId="{959F8FE1-E2F0-44AF-AB63-1FFCAA43939C}" destId="{B95D281E-36A9-4830-A85E-2591DB9E4D3F}" srcOrd="1" destOrd="0" presId="urn:microsoft.com/office/officeart/2005/8/layout/vProcess5"/>
    <dgm:cxn modelId="{7E597AED-A94A-4C59-BB30-0A3F35931949}" type="presOf" srcId="{1AC0D6DE-6C72-4D57-8C52-75EB1C7CC1B1}" destId="{06E71C9F-A2DC-469A-A718-2CA5A6BEC9BE}" srcOrd="1" destOrd="0" presId="urn:microsoft.com/office/officeart/2005/8/layout/vProcess5"/>
    <dgm:cxn modelId="{DBE75454-4DCA-4C1A-B932-23D0651131E3}" type="presOf" srcId="{76467569-252C-45FA-970B-9827FAC53C26}" destId="{7C008CEC-3763-4BF0-B1C1-18E6464240E2}" srcOrd="0" destOrd="0" presId="urn:microsoft.com/office/officeart/2005/8/layout/vProcess5"/>
    <dgm:cxn modelId="{4F4EDA92-2339-44D8-8994-6DA971402392}" srcId="{76467569-252C-45FA-970B-9827FAC53C26}" destId="{1AC0D6DE-6C72-4D57-8C52-75EB1C7CC1B1}" srcOrd="0" destOrd="0" parTransId="{D1A684FA-79D0-47DC-B6AA-E0CF73C7EB36}" sibTransId="{248CDA22-0147-4A8D-8ED6-A76E7D3B3C62}"/>
    <dgm:cxn modelId="{52737FA4-5BBB-4602-B9F6-2CA3DC9F3ECA}" type="presParOf" srcId="{7C008CEC-3763-4BF0-B1C1-18E6464240E2}" destId="{A85B3C6C-0C80-4FB9-A56F-FF5FA15CF76C}" srcOrd="0" destOrd="0" presId="urn:microsoft.com/office/officeart/2005/8/layout/vProcess5"/>
    <dgm:cxn modelId="{AD9D4BBE-16B9-4065-BC61-136634E0B892}" type="presParOf" srcId="{7C008CEC-3763-4BF0-B1C1-18E6464240E2}" destId="{3EC4AEC7-5437-4DFE-BEC4-F6C570F2E3C9}" srcOrd="1" destOrd="0" presId="urn:microsoft.com/office/officeart/2005/8/layout/vProcess5"/>
    <dgm:cxn modelId="{2AF70306-9C3D-4CED-915B-43DBB4401F96}" type="presParOf" srcId="{7C008CEC-3763-4BF0-B1C1-18E6464240E2}" destId="{9468EC6A-36D7-4F59-A3C8-1FBEE1002196}" srcOrd="2" destOrd="0" presId="urn:microsoft.com/office/officeart/2005/8/layout/vProcess5"/>
    <dgm:cxn modelId="{72E131EF-2E64-4557-B176-3E1528AEB441}" type="presParOf" srcId="{7C008CEC-3763-4BF0-B1C1-18E6464240E2}" destId="{0BD2EDBF-757A-4730-92A2-AEDE2663B297}" srcOrd="3" destOrd="0" presId="urn:microsoft.com/office/officeart/2005/8/layout/vProcess5"/>
    <dgm:cxn modelId="{2D60CA7B-B4DD-44AD-BBAD-872B67D48005}" type="presParOf" srcId="{7C008CEC-3763-4BF0-B1C1-18E6464240E2}" destId="{88CE7F8A-1B19-41FD-B5FA-615375FCF089}" srcOrd="4" destOrd="0" presId="urn:microsoft.com/office/officeart/2005/8/layout/vProcess5"/>
    <dgm:cxn modelId="{7D2C84D0-A94B-4311-8A3F-09FCB2F46FB8}" type="presParOf" srcId="{7C008CEC-3763-4BF0-B1C1-18E6464240E2}" destId="{49D54CDA-BFC0-4EAA-806D-69AC976E7C85}" srcOrd="5" destOrd="0" presId="urn:microsoft.com/office/officeart/2005/8/layout/vProcess5"/>
    <dgm:cxn modelId="{529769F3-BFAC-4A14-9F41-A612456E0C62}" type="presParOf" srcId="{7C008CEC-3763-4BF0-B1C1-18E6464240E2}" destId="{06E71C9F-A2DC-469A-A718-2CA5A6BEC9BE}" srcOrd="6" destOrd="0" presId="urn:microsoft.com/office/officeart/2005/8/layout/vProcess5"/>
    <dgm:cxn modelId="{141C8F72-8698-487C-9316-9C14D8C99A19}" type="presParOf" srcId="{7C008CEC-3763-4BF0-B1C1-18E6464240E2}" destId="{5AE16165-1A4E-41E3-98E7-215D14A4005C}" srcOrd="7" destOrd="0" presId="urn:microsoft.com/office/officeart/2005/8/layout/vProcess5"/>
    <dgm:cxn modelId="{BA21C74C-97A5-4105-9CF6-BEA391652F1F}" type="presParOf" srcId="{7C008CEC-3763-4BF0-B1C1-18E6464240E2}" destId="{B95D281E-36A9-4830-A85E-2591DB9E4D3F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5C9BD66-3F49-4689-BE97-136FA20FC7AD}" type="doc">
      <dgm:prSet loTypeId="urn:microsoft.com/office/officeart/2005/8/layout/chevron1" loCatId="process" qsTypeId="urn:microsoft.com/office/officeart/2005/8/quickstyle/simple4" qsCatId="simple" csTypeId="urn:microsoft.com/office/officeart/2005/8/colors/accent1_2" csCatId="accent1" phldr="1"/>
      <dgm:spPr/>
    </dgm:pt>
    <dgm:pt modelId="{27EB2870-0CAD-4023-91FD-99F5E51F6E17}">
      <dgm:prSet phldrT="[文字]" custT="1"/>
      <dgm:spPr/>
      <dgm:t>
        <a:bodyPr/>
        <a:lstStyle/>
        <a:p>
          <a:pPr>
            <a:lnSpc>
              <a:spcPts val="2000"/>
            </a:lnSpc>
          </a:pPr>
          <a:r>
            <a:rPr lang="zh-TW" altLang="en-US" sz="2800" dirty="0" smtClean="0"/>
            <a:t>資料</a:t>
          </a:r>
          <a:endParaRPr lang="en-US" altLang="zh-TW" sz="2800" dirty="0" smtClean="0"/>
        </a:p>
        <a:p>
          <a:pPr>
            <a:lnSpc>
              <a:spcPts val="2000"/>
            </a:lnSpc>
          </a:pPr>
          <a:r>
            <a:rPr lang="zh-TW" altLang="en-US" sz="2800" dirty="0" smtClean="0"/>
            <a:t>清洗</a:t>
          </a:r>
          <a:endParaRPr lang="zh-TW" altLang="en-US" sz="2800" dirty="0"/>
        </a:p>
      </dgm:t>
    </dgm:pt>
    <dgm:pt modelId="{091E679D-67C7-4B92-AC35-765CBF7F51C0}" type="parTrans" cxnId="{0520EEC4-295E-485A-B0BC-16B53D8E71EE}">
      <dgm:prSet/>
      <dgm:spPr/>
      <dgm:t>
        <a:bodyPr/>
        <a:lstStyle/>
        <a:p>
          <a:endParaRPr lang="zh-TW" altLang="en-US"/>
        </a:p>
      </dgm:t>
    </dgm:pt>
    <dgm:pt modelId="{807C4BC7-44BD-464E-AD4F-B5A1DE7C8389}" type="sibTrans" cxnId="{0520EEC4-295E-485A-B0BC-16B53D8E71EE}">
      <dgm:prSet/>
      <dgm:spPr/>
      <dgm:t>
        <a:bodyPr/>
        <a:lstStyle/>
        <a:p>
          <a:endParaRPr lang="zh-TW" altLang="en-US"/>
        </a:p>
      </dgm:t>
    </dgm:pt>
    <dgm:pt modelId="{CC8D07EF-F2DD-4FCC-AA68-937293039A9B}">
      <dgm:prSet phldrT="[文字]" custT="1"/>
      <dgm:spPr/>
      <dgm:t>
        <a:bodyPr/>
        <a:lstStyle/>
        <a:p>
          <a:pPr>
            <a:lnSpc>
              <a:spcPts val="2000"/>
            </a:lnSpc>
          </a:pPr>
          <a:r>
            <a:rPr lang="zh-TW" altLang="en-US" sz="2800" dirty="0" smtClean="0"/>
            <a:t>向量</a:t>
          </a:r>
          <a:endParaRPr lang="en-US" altLang="zh-TW" sz="2800" dirty="0" smtClean="0"/>
        </a:p>
        <a:p>
          <a:pPr>
            <a:lnSpc>
              <a:spcPts val="2000"/>
            </a:lnSpc>
          </a:pPr>
          <a:r>
            <a:rPr lang="zh-TW" altLang="en-US" sz="2800" dirty="0" smtClean="0"/>
            <a:t>轉換</a:t>
          </a:r>
          <a:endParaRPr lang="zh-TW" altLang="en-US" sz="2800" dirty="0"/>
        </a:p>
      </dgm:t>
    </dgm:pt>
    <dgm:pt modelId="{35D17DE5-3802-44BB-824F-A21F4133F5A5}" type="parTrans" cxnId="{AADA900C-8D22-4A66-AE95-BFEBBD3FE499}">
      <dgm:prSet/>
      <dgm:spPr/>
      <dgm:t>
        <a:bodyPr/>
        <a:lstStyle/>
        <a:p>
          <a:endParaRPr lang="zh-TW" altLang="en-US"/>
        </a:p>
      </dgm:t>
    </dgm:pt>
    <dgm:pt modelId="{E01602CE-C17D-47C8-966A-265567255E4D}" type="sibTrans" cxnId="{AADA900C-8D22-4A66-AE95-BFEBBD3FE499}">
      <dgm:prSet/>
      <dgm:spPr/>
      <dgm:t>
        <a:bodyPr/>
        <a:lstStyle/>
        <a:p>
          <a:endParaRPr lang="zh-TW" altLang="en-US"/>
        </a:p>
      </dgm:t>
    </dgm:pt>
    <dgm:pt modelId="{6F6072E4-6149-4D4B-A50C-DC8CFE0AA63A}">
      <dgm:prSet phldrT="[文字]" custT="1"/>
      <dgm:spPr/>
      <dgm:t>
        <a:bodyPr/>
        <a:lstStyle/>
        <a:p>
          <a:pPr>
            <a:lnSpc>
              <a:spcPts val="2000"/>
            </a:lnSpc>
          </a:pPr>
          <a:r>
            <a:rPr lang="zh-TW" altLang="en-US" sz="2800" dirty="0" smtClean="0"/>
            <a:t>群集</a:t>
          </a:r>
          <a:endParaRPr lang="en-US" altLang="zh-TW" sz="2800" dirty="0" smtClean="0"/>
        </a:p>
        <a:p>
          <a:pPr>
            <a:lnSpc>
              <a:spcPts val="2000"/>
            </a:lnSpc>
          </a:pPr>
          <a:r>
            <a:rPr lang="zh-TW" altLang="en-US" sz="2800" dirty="0" smtClean="0"/>
            <a:t>分析</a:t>
          </a:r>
          <a:endParaRPr lang="zh-TW" altLang="en-US" sz="2800" dirty="0"/>
        </a:p>
      </dgm:t>
    </dgm:pt>
    <dgm:pt modelId="{57480FF0-D163-475C-8BD9-B60B1FE71789}" type="parTrans" cxnId="{7DC863CB-5C98-4EC1-98A3-12930C685A71}">
      <dgm:prSet/>
      <dgm:spPr/>
      <dgm:t>
        <a:bodyPr/>
        <a:lstStyle/>
        <a:p>
          <a:endParaRPr lang="zh-TW" altLang="en-US"/>
        </a:p>
      </dgm:t>
    </dgm:pt>
    <dgm:pt modelId="{2AABDB8F-BB7C-422A-9FC4-7A1FD69EB156}" type="sibTrans" cxnId="{7DC863CB-5C98-4EC1-98A3-12930C685A71}">
      <dgm:prSet/>
      <dgm:spPr/>
      <dgm:t>
        <a:bodyPr/>
        <a:lstStyle/>
        <a:p>
          <a:endParaRPr lang="zh-TW" altLang="en-US"/>
        </a:p>
      </dgm:t>
    </dgm:pt>
    <dgm:pt modelId="{5457163F-3590-465F-9623-B6CF21116F7B}">
      <dgm:prSet phldrT="[文字]" custT="1"/>
      <dgm:spPr>
        <a:solidFill>
          <a:srgbClr val="FF7C80"/>
        </a:solidFill>
      </dgm:spPr>
      <dgm:t>
        <a:bodyPr/>
        <a:lstStyle/>
        <a:p>
          <a:pPr>
            <a:lnSpc>
              <a:spcPts val="2000"/>
            </a:lnSpc>
          </a:pPr>
          <a:r>
            <a:rPr lang="zh-TW" altLang="en-US" sz="2800" dirty="0" smtClean="0"/>
            <a:t>職缺</a:t>
          </a:r>
          <a:endParaRPr lang="en-US" altLang="zh-TW" sz="2800" dirty="0" smtClean="0"/>
        </a:p>
        <a:p>
          <a:pPr>
            <a:lnSpc>
              <a:spcPts val="2000"/>
            </a:lnSpc>
          </a:pPr>
          <a:r>
            <a:rPr lang="zh-TW" altLang="en-US" sz="2800" dirty="0" smtClean="0"/>
            <a:t>推薦</a:t>
          </a:r>
          <a:endParaRPr lang="zh-TW" altLang="en-US" sz="2800" dirty="0"/>
        </a:p>
      </dgm:t>
    </dgm:pt>
    <dgm:pt modelId="{4C97F692-3594-409F-B54C-566715CD684C}" type="parTrans" cxnId="{714C714E-5FC8-416F-A928-1329A13A926B}">
      <dgm:prSet/>
      <dgm:spPr/>
      <dgm:t>
        <a:bodyPr/>
        <a:lstStyle/>
        <a:p>
          <a:endParaRPr lang="zh-TW" altLang="en-US"/>
        </a:p>
      </dgm:t>
    </dgm:pt>
    <dgm:pt modelId="{4339ECA5-9D31-4487-A6DE-DA1E9B3E72EF}" type="sibTrans" cxnId="{714C714E-5FC8-416F-A928-1329A13A926B}">
      <dgm:prSet/>
      <dgm:spPr/>
      <dgm:t>
        <a:bodyPr/>
        <a:lstStyle/>
        <a:p>
          <a:endParaRPr lang="zh-TW" altLang="en-US"/>
        </a:p>
      </dgm:t>
    </dgm:pt>
    <dgm:pt modelId="{ADDDFACC-CE9A-41EB-BFE3-A6A42721B4A3}">
      <dgm:prSet phldrT="[文字]" custT="1"/>
      <dgm:spPr/>
      <dgm:t>
        <a:bodyPr/>
        <a:lstStyle/>
        <a:p>
          <a:pPr>
            <a:lnSpc>
              <a:spcPts val="2000"/>
            </a:lnSpc>
          </a:pPr>
          <a:r>
            <a:rPr lang="zh-TW" altLang="en-US" sz="2800" dirty="0" smtClean="0"/>
            <a:t>建立</a:t>
          </a:r>
          <a:endParaRPr lang="en-US" altLang="zh-TW" sz="2800" dirty="0" smtClean="0"/>
        </a:p>
        <a:p>
          <a:pPr>
            <a:lnSpc>
              <a:spcPts val="2000"/>
            </a:lnSpc>
          </a:pPr>
          <a:r>
            <a:rPr lang="zh-TW" altLang="en-US" sz="2800" dirty="0" smtClean="0"/>
            <a:t>字典</a:t>
          </a:r>
          <a:endParaRPr lang="zh-TW" altLang="en-US" sz="2800" dirty="0"/>
        </a:p>
      </dgm:t>
    </dgm:pt>
    <dgm:pt modelId="{D8F86355-22C4-41B1-9BB3-FB4F8D0A2766}" type="parTrans" cxnId="{719E315A-385D-4514-A15C-D12E384C05BD}">
      <dgm:prSet/>
      <dgm:spPr/>
      <dgm:t>
        <a:bodyPr/>
        <a:lstStyle/>
        <a:p>
          <a:endParaRPr lang="zh-TW" altLang="en-US"/>
        </a:p>
      </dgm:t>
    </dgm:pt>
    <dgm:pt modelId="{7C547716-95F5-4CC5-90C3-84DFF4FCE094}" type="sibTrans" cxnId="{719E315A-385D-4514-A15C-D12E384C05BD}">
      <dgm:prSet/>
      <dgm:spPr/>
      <dgm:t>
        <a:bodyPr/>
        <a:lstStyle/>
        <a:p>
          <a:endParaRPr lang="zh-TW" altLang="en-US"/>
        </a:p>
      </dgm:t>
    </dgm:pt>
    <dgm:pt modelId="{C7DE841F-384E-4E79-82F5-2A37857C9BAC}">
      <dgm:prSet phldrT="[文字]" custT="1"/>
      <dgm:spPr/>
      <dgm:t>
        <a:bodyPr/>
        <a:lstStyle/>
        <a:p>
          <a:pPr>
            <a:lnSpc>
              <a:spcPts val="2000"/>
            </a:lnSpc>
          </a:pPr>
          <a:r>
            <a:rPr lang="zh-TW" altLang="en-US" sz="2800" dirty="0" smtClean="0"/>
            <a:t>特徵</a:t>
          </a:r>
          <a:endParaRPr lang="en-US" altLang="zh-TW" sz="2800" dirty="0" smtClean="0"/>
        </a:p>
        <a:p>
          <a:pPr>
            <a:lnSpc>
              <a:spcPts val="2000"/>
            </a:lnSpc>
          </a:pPr>
          <a:r>
            <a:rPr lang="zh-TW" altLang="en-US" sz="2800" dirty="0" smtClean="0"/>
            <a:t>計算</a:t>
          </a:r>
          <a:endParaRPr lang="zh-TW" altLang="en-US" sz="2800" dirty="0"/>
        </a:p>
      </dgm:t>
    </dgm:pt>
    <dgm:pt modelId="{1C9AAD71-112C-4DB7-B8F0-63E462D775D9}" type="parTrans" cxnId="{F42ECB28-5F72-4523-A25A-D4DA135C38CB}">
      <dgm:prSet/>
      <dgm:spPr/>
      <dgm:t>
        <a:bodyPr/>
        <a:lstStyle/>
        <a:p>
          <a:endParaRPr lang="zh-TW" altLang="en-US"/>
        </a:p>
      </dgm:t>
    </dgm:pt>
    <dgm:pt modelId="{EF0B1B28-4068-4543-9F13-E5744077C741}" type="sibTrans" cxnId="{F42ECB28-5F72-4523-A25A-D4DA135C38CB}">
      <dgm:prSet/>
      <dgm:spPr/>
      <dgm:t>
        <a:bodyPr/>
        <a:lstStyle/>
        <a:p>
          <a:endParaRPr lang="zh-TW" altLang="en-US"/>
        </a:p>
      </dgm:t>
    </dgm:pt>
    <dgm:pt modelId="{AFF2D33F-2047-42B1-BFE2-84C733495736}" type="pres">
      <dgm:prSet presAssocID="{D5C9BD66-3F49-4689-BE97-136FA20FC7AD}" presName="Name0" presStyleCnt="0">
        <dgm:presLayoutVars>
          <dgm:dir/>
          <dgm:animLvl val="lvl"/>
          <dgm:resizeHandles val="exact"/>
        </dgm:presLayoutVars>
      </dgm:prSet>
      <dgm:spPr/>
    </dgm:pt>
    <dgm:pt modelId="{CB88058E-6ACB-4BC6-8B87-7B83FD919E63}" type="pres">
      <dgm:prSet presAssocID="{ADDDFACC-CE9A-41EB-BFE3-A6A42721B4A3}" presName="parTxOnly" presStyleLbl="node1" presStyleIdx="0" presStyleCnt="6" custScaleY="13097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915D2CA-12E7-4B77-9B5A-5C65824EF61C}" type="pres">
      <dgm:prSet presAssocID="{7C547716-95F5-4CC5-90C3-84DFF4FCE094}" presName="parTxOnlySpace" presStyleCnt="0"/>
      <dgm:spPr/>
    </dgm:pt>
    <dgm:pt modelId="{A5D1AAFE-3596-48A0-9719-358AEE12BF32}" type="pres">
      <dgm:prSet presAssocID="{27EB2870-0CAD-4023-91FD-99F5E51F6E17}" presName="parTxOnly" presStyleLbl="node1" presStyleIdx="1" presStyleCnt="6" custScaleY="13541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5B4A65B-5CEF-4086-BCCF-1FE2EB991878}" type="pres">
      <dgm:prSet presAssocID="{807C4BC7-44BD-464E-AD4F-B5A1DE7C8389}" presName="parTxOnlySpace" presStyleCnt="0"/>
      <dgm:spPr/>
    </dgm:pt>
    <dgm:pt modelId="{D9FF9E66-3962-42EC-B158-5C5966529584}" type="pres">
      <dgm:prSet presAssocID="{CC8D07EF-F2DD-4FCC-AA68-937293039A9B}" presName="parTxOnly" presStyleLbl="node1" presStyleIdx="2" presStyleCnt="6" custScaleY="135415" custLinFactNeighborY="-28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61C1814-8385-4495-A940-AC279365763B}" type="pres">
      <dgm:prSet presAssocID="{E01602CE-C17D-47C8-966A-265567255E4D}" presName="parTxOnlySpace" presStyleCnt="0"/>
      <dgm:spPr/>
    </dgm:pt>
    <dgm:pt modelId="{DBEA6CA4-8535-4054-804A-30F9AA901484}" type="pres">
      <dgm:prSet presAssocID="{C7DE841F-384E-4E79-82F5-2A37857C9BAC}" presName="parTxOnly" presStyleLbl="node1" presStyleIdx="3" presStyleCnt="6" custScaleY="13985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F8A12AC-EE0D-4673-AF29-C6CD9EC01307}" type="pres">
      <dgm:prSet presAssocID="{EF0B1B28-4068-4543-9F13-E5744077C741}" presName="parTxOnlySpace" presStyleCnt="0"/>
      <dgm:spPr/>
    </dgm:pt>
    <dgm:pt modelId="{AB1F2023-79FD-4133-B895-6E49FBE053C8}" type="pres">
      <dgm:prSet presAssocID="{6F6072E4-6149-4D4B-A50C-DC8CFE0AA63A}" presName="parTxOnly" presStyleLbl="node1" presStyleIdx="4" presStyleCnt="6" custScaleY="14429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33C7A60-DAF7-442F-BCDF-C5BFD5435C67}" type="pres">
      <dgm:prSet presAssocID="{2AABDB8F-BB7C-422A-9FC4-7A1FD69EB156}" presName="parTxOnlySpace" presStyleCnt="0"/>
      <dgm:spPr/>
    </dgm:pt>
    <dgm:pt modelId="{D6ABA5D9-3D1E-4CD7-8845-90A08DF5BC33}" type="pres">
      <dgm:prSet presAssocID="{5457163F-3590-465F-9623-B6CF21116F7B}" presName="parTxOnly" presStyleLbl="node1" presStyleIdx="5" presStyleCnt="6" custScaleY="146515" custLinFactNeighborX="-2088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414CAD35-C8D3-47AC-860F-3A55D766AF66}" type="presOf" srcId="{D5C9BD66-3F49-4689-BE97-136FA20FC7AD}" destId="{AFF2D33F-2047-42B1-BFE2-84C733495736}" srcOrd="0" destOrd="0" presId="urn:microsoft.com/office/officeart/2005/8/layout/chevron1"/>
    <dgm:cxn modelId="{E5AB04DC-A2FB-4DC8-82C6-7F2171ABB650}" type="presOf" srcId="{C7DE841F-384E-4E79-82F5-2A37857C9BAC}" destId="{DBEA6CA4-8535-4054-804A-30F9AA901484}" srcOrd="0" destOrd="0" presId="urn:microsoft.com/office/officeart/2005/8/layout/chevron1"/>
    <dgm:cxn modelId="{AADA900C-8D22-4A66-AE95-BFEBBD3FE499}" srcId="{D5C9BD66-3F49-4689-BE97-136FA20FC7AD}" destId="{CC8D07EF-F2DD-4FCC-AA68-937293039A9B}" srcOrd="2" destOrd="0" parTransId="{35D17DE5-3802-44BB-824F-A21F4133F5A5}" sibTransId="{E01602CE-C17D-47C8-966A-265567255E4D}"/>
    <dgm:cxn modelId="{CB2A6B5D-3415-4B68-B666-A81F23EF9571}" type="presOf" srcId="{27EB2870-0CAD-4023-91FD-99F5E51F6E17}" destId="{A5D1AAFE-3596-48A0-9719-358AEE12BF32}" srcOrd="0" destOrd="0" presId="urn:microsoft.com/office/officeart/2005/8/layout/chevron1"/>
    <dgm:cxn modelId="{15D4508C-3F99-4FEA-84EF-C96252BD1C54}" type="presOf" srcId="{6F6072E4-6149-4D4B-A50C-DC8CFE0AA63A}" destId="{AB1F2023-79FD-4133-B895-6E49FBE053C8}" srcOrd="0" destOrd="0" presId="urn:microsoft.com/office/officeart/2005/8/layout/chevron1"/>
    <dgm:cxn modelId="{F42ECB28-5F72-4523-A25A-D4DA135C38CB}" srcId="{D5C9BD66-3F49-4689-BE97-136FA20FC7AD}" destId="{C7DE841F-384E-4E79-82F5-2A37857C9BAC}" srcOrd="3" destOrd="0" parTransId="{1C9AAD71-112C-4DB7-B8F0-63E462D775D9}" sibTransId="{EF0B1B28-4068-4543-9F13-E5744077C741}"/>
    <dgm:cxn modelId="{CE781CFB-A0E1-4FBE-878C-0034FC520BE2}" type="presOf" srcId="{ADDDFACC-CE9A-41EB-BFE3-A6A42721B4A3}" destId="{CB88058E-6ACB-4BC6-8B87-7B83FD919E63}" srcOrd="0" destOrd="0" presId="urn:microsoft.com/office/officeart/2005/8/layout/chevron1"/>
    <dgm:cxn modelId="{7DC863CB-5C98-4EC1-98A3-12930C685A71}" srcId="{D5C9BD66-3F49-4689-BE97-136FA20FC7AD}" destId="{6F6072E4-6149-4D4B-A50C-DC8CFE0AA63A}" srcOrd="4" destOrd="0" parTransId="{57480FF0-D163-475C-8BD9-B60B1FE71789}" sibTransId="{2AABDB8F-BB7C-422A-9FC4-7A1FD69EB156}"/>
    <dgm:cxn modelId="{719E315A-385D-4514-A15C-D12E384C05BD}" srcId="{D5C9BD66-3F49-4689-BE97-136FA20FC7AD}" destId="{ADDDFACC-CE9A-41EB-BFE3-A6A42721B4A3}" srcOrd="0" destOrd="0" parTransId="{D8F86355-22C4-41B1-9BB3-FB4F8D0A2766}" sibTransId="{7C547716-95F5-4CC5-90C3-84DFF4FCE094}"/>
    <dgm:cxn modelId="{0520EEC4-295E-485A-B0BC-16B53D8E71EE}" srcId="{D5C9BD66-3F49-4689-BE97-136FA20FC7AD}" destId="{27EB2870-0CAD-4023-91FD-99F5E51F6E17}" srcOrd="1" destOrd="0" parTransId="{091E679D-67C7-4B92-AC35-765CBF7F51C0}" sibTransId="{807C4BC7-44BD-464E-AD4F-B5A1DE7C8389}"/>
    <dgm:cxn modelId="{714C714E-5FC8-416F-A928-1329A13A926B}" srcId="{D5C9BD66-3F49-4689-BE97-136FA20FC7AD}" destId="{5457163F-3590-465F-9623-B6CF21116F7B}" srcOrd="5" destOrd="0" parTransId="{4C97F692-3594-409F-B54C-566715CD684C}" sibTransId="{4339ECA5-9D31-4487-A6DE-DA1E9B3E72EF}"/>
    <dgm:cxn modelId="{4F855BB6-54B7-4774-8F0D-CB676B96F2E5}" type="presOf" srcId="{5457163F-3590-465F-9623-B6CF21116F7B}" destId="{D6ABA5D9-3D1E-4CD7-8845-90A08DF5BC33}" srcOrd="0" destOrd="0" presId="urn:microsoft.com/office/officeart/2005/8/layout/chevron1"/>
    <dgm:cxn modelId="{C2E4722D-A40C-439A-9B39-F60D123511F7}" type="presOf" srcId="{CC8D07EF-F2DD-4FCC-AA68-937293039A9B}" destId="{D9FF9E66-3962-42EC-B158-5C5966529584}" srcOrd="0" destOrd="0" presId="urn:microsoft.com/office/officeart/2005/8/layout/chevron1"/>
    <dgm:cxn modelId="{6A7C3325-C4FF-4E0A-9827-3C0DE3DA4E94}" type="presParOf" srcId="{AFF2D33F-2047-42B1-BFE2-84C733495736}" destId="{CB88058E-6ACB-4BC6-8B87-7B83FD919E63}" srcOrd="0" destOrd="0" presId="urn:microsoft.com/office/officeart/2005/8/layout/chevron1"/>
    <dgm:cxn modelId="{024E8938-5E95-464F-B67D-5E95F35C0645}" type="presParOf" srcId="{AFF2D33F-2047-42B1-BFE2-84C733495736}" destId="{6915D2CA-12E7-4B77-9B5A-5C65824EF61C}" srcOrd="1" destOrd="0" presId="urn:microsoft.com/office/officeart/2005/8/layout/chevron1"/>
    <dgm:cxn modelId="{71C9770C-2D26-40CD-8690-EB0E142908D6}" type="presParOf" srcId="{AFF2D33F-2047-42B1-BFE2-84C733495736}" destId="{A5D1AAFE-3596-48A0-9719-358AEE12BF32}" srcOrd="2" destOrd="0" presId="urn:microsoft.com/office/officeart/2005/8/layout/chevron1"/>
    <dgm:cxn modelId="{17C15D67-E595-4056-BEA0-C42751A90149}" type="presParOf" srcId="{AFF2D33F-2047-42B1-BFE2-84C733495736}" destId="{F5B4A65B-5CEF-4086-BCCF-1FE2EB991878}" srcOrd="3" destOrd="0" presId="urn:microsoft.com/office/officeart/2005/8/layout/chevron1"/>
    <dgm:cxn modelId="{96CD906F-DCDA-46ED-9B1C-15ADFA764BCD}" type="presParOf" srcId="{AFF2D33F-2047-42B1-BFE2-84C733495736}" destId="{D9FF9E66-3962-42EC-B158-5C5966529584}" srcOrd="4" destOrd="0" presId="urn:microsoft.com/office/officeart/2005/8/layout/chevron1"/>
    <dgm:cxn modelId="{579B2AC1-2889-4B43-8DFB-94FEEB7464D2}" type="presParOf" srcId="{AFF2D33F-2047-42B1-BFE2-84C733495736}" destId="{161C1814-8385-4495-A940-AC279365763B}" srcOrd="5" destOrd="0" presId="urn:microsoft.com/office/officeart/2005/8/layout/chevron1"/>
    <dgm:cxn modelId="{4FA55BE8-1808-4D46-953A-870B7163C6CC}" type="presParOf" srcId="{AFF2D33F-2047-42B1-BFE2-84C733495736}" destId="{DBEA6CA4-8535-4054-804A-30F9AA901484}" srcOrd="6" destOrd="0" presId="urn:microsoft.com/office/officeart/2005/8/layout/chevron1"/>
    <dgm:cxn modelId="{B1DA48CC-AAA1-4292-8EC1-496D5C2AEA48}" type="presParOf" srcId="{AFF2D33F-2047-42B1-BFE2-84C733495736}" destId="{EF8A12AC-EE0D-4673-AF29-C6CD9EC01307}" srcOrd="7" destOrd="0" presId="urn:microsoft.com/office/officeart/2005/8/layout/chevron1"/>
    <dgm:cxn modelId="{7543004F-E5F4-40F2-9012-2EEAD3A476E0}" type="presParOf" srcId="{AFF2D33F-2047-42B1-BFE2-84C733495736}" destId="{AB1F2023-79FD-4133-B895-6E49FBE053C8}" srcOrd="8" destOrd="0" presId="urn:microsoft.com/office/officeart/2005/8/layout/chevron1"/>
    <dgm:cxn modelId="{F1A735C8-C071-4F2B-A011-47701903E0EB}" type="presParOf" srcId="{AFF2D33F-2047-42B1-BFE2-84C733495736}" destId="{433C7A60-DAF7-442F-BCDF-C5BFD5435C67}" srcOrd="9" destOrd="0" presId="urn:microsoft.com/office/officeart/2005/8/layout/chevron1"/>
    <dgm:cxn modelId="{FE3D187F-7912-4FF0-9A47-C1797CBF35AF}" type="presParOf" srcId="{AFF2D33F-2047-42B1-BFE2-84C733495736}" destId="{D6ABA5D9-3D1E-4CD7-8845-90A08DF5BC3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88058E-6ACB-4BC6-8B87-7B83FD919E63}">
      <dsp:nvSpPr>
        <dsp:cNvPr id="0" name=""/>
        <dsp:cNvSpPr/>
      </dsp:nvSpPr>
      <dsp:spPr>
        <a:xfrm>
          <a:off x="0" y="199572"/>
          <a:ext cx="2082728" cy="109114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ts val="2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/>
            <a:t>建立</a:t>
          </a:r>
          <a:endParaRPr lang="en-US" altLang="zh-TW" sz="2800" kern="1200" dirty="0" smtClean="0"/>
        </a:p>
        <a:p>
          <a:pPr lvl="0" algn="ctr" defTabSz="1244600">
            <a:lnSpc>
              <a:spcPts val="2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/>
            <a:t>字典</a:t>
          </a:r>
          <a:endParaRPr lang="zh-TW" altLang="en-US" sz="2800" kern="1200" dirty="0"/>
        </a:p>
      </dsp:txBody>
      <dsp:txXfrm>
        <a:off x="545571" y="199572"/>
        <a:ext cx="991587" cy="1091141"/>
      </dsp:txXfrm>
    </dsp:sp>
    <dsp:sp modelId="{A5D1AAFE-3596-48A0-9719-358AEE12BF32}">
      <dsp:nvSpPr>
        <dsp:cNvPr id="0" name=""/>
        <dsp:cNvSpPr/>
      </dsp:nvSpPr>
      <dsp:spPr>
        <a:xfrm>
          <a:off x="1880054" y="193382"/>
          <a:ext cx="2082728" cy="1128130"/>
        </a:xfrm>
        <a:prstGeom prst="chevron">
          <a:avLst/>
        </a:prstGeom>
        <a:solidFill>
          <a:srgbClr val="FF7C8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ts val="2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/>
            <a:t>資料</a:t>
          </a:r>
          <a:endParaRPr lang="en-US" altLang="zh-TW" sz="2800" kern="1200" dirty="0" smtClean="0"/>
        </a:p>
        <a:p>
          <a:pPr lvl="0" algn="ctr" defTabSz="1244600">
            <a:lnSpc>
              <a:spcPts val="2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/>
            <a:t>清洗</a:t>
          </a:r>
          <a:endParaRPr lang="zh-TW" altLang="en-US" sz="2800" kern="1200" dirty="0"/>
        </a:p>
      </dsp:txBody>
      <dsp:txXfrm>
        <a:off x="2444119" y="193382"/>
        <a:ext cx="954598" cy="1128130"/>
      </dsp:txXfrm>
    </dsp:sp>
    <dsp:sp modelId="{D9FF9E66-3962-42EC-B158-5C5966529584}">
      <dsp:nvSpPr>
        <dsp:cNvPr id="0" name=""/>
        <dsp:cNvSpPr/>
      </dsp:nvSpPr>
      <dsp:spPr>
        <a:xfrm>
          <a:off x="3754509" y="193382"/>
          <a:ext cx="2082728" cy="112813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ts val="2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/>
            <a:t>向量</a:t>
          </a:r>
          <a:endParaRPr lang="en-US" altLang="zh-TW" sz="2800" kern="1200" dirty="0" smtClean="0"/>
        </a:p>
        <a:p>
          <a:pPr lvl="0" algn="ctr" defTabSz="1244600">
            <a:lnSpc>
              <a:spcPts val="2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/>
            <a:t>轉換</a:t>
          </a:r>
          <a:endParaRPr lang="zh-TW" altLang="en-US" sz="2800" kern="1200" dirty="0"/>
        </a:p>
      </dsp:txBody>
      <dsp:txXfrm>
        <a:off x="4318574" y="193382"/>
        <a:ext cx="954598" cy="1128130"/>
      </dsp:txXfrm>
    </dsp:sp>
    <dsp:sp modelId="{DBEA6CA4-8535-4054-804A-30F9AA901484}">
      <dsp:nvSpPr>
        <dsp:cNvPr id="0" name=""/>
        <dsp:cNvSpPr/>
      </dsp:nvSpPr>
      <dsp:spPr>
        <a:xfrm>
          <a:off x="5628965" y="174888"/>
          <a:ext cx="2082728" cy="116511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ts val="2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/>
            <a:t>特徵</a:t>
          </a:r>
          <a:endParaRPr lang="en-US" altLang="zh-TW" sz="2800" kern="1200" dirty="0" smtClean="0"/>
        </a:p>
        <a:p>
          <a:pPr lvl="0" algn="ctr" defTabSz="1244600">
            <a:lnSpc>
              <a:spcPts val="2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/>
            <a:t>計算</a:t>
          </a:r>
          <a:endParaRPr lang="zh-TW" altLang="en-US" sz="2800" kern="1200" dirty="0"/>
        </a:p>
      </dsp:txBody>
      <dsp:txXfrm>
        <a:off x="6211525" y="174888"/>
        <a:ext cx="917609" cy="1165119"/>
      </dsp:txXfrm>
    </dsp:sp>
    <dsp:sp modelId="{AB1F2023-79FD-4133-B895-6E49FBE053C8}">
      <dsp:nvSpPr>
        <dsp:cNvPr id="0" name=""/>
        <dsp:cNvSpPr/>
      </dsp:nvSpPr>
      <dsp:spPr>
        <a:xfrm>
          <a:off x="7503420" y="156393"/>
          <a:ext cx="2082728" cy="1202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ts val="2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/>
            <a:t>群集</a:t>
          </a:r>
          <a:endParaRPr lang="en-US" altLang="zh-TW" sz="2800" kern="1200" dirty="0" smtClean="0"/>
        </a:p>
        <a:p>
          <a:pPr lvl="0" algn="ctr" defTabSz="1244600">
            <a:lnSpc>
              <a:spcPts val="2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/>
            <a:t>分析</a:t>
          </a:r>
          <a:endParaRPr lang="zh-TW" altLang="en-US" sz="2800" kern="1200" dirty="0"/>
        </a:p>
      </dsp:txBody>
      <dsp:txXfrm>
        <a:off x="8104475" y="156393"/>
        <a:ext cx="880619" cy="1202109"/>
      </dsp:txXfrm>
    </dsp:sp>
    <dsp:sp modelId="{D6ABA5D9-3D1E-4CD7-8845-90A08DF5BC33}">
      <dsp:nvSpPr>
        <dsp:cNvPr id="0" name=""/>
        <dsp:cNvSpPr/>
      </dsp:nvSpPr>
      <dsp:spPr>
        <a:xfrm>
          <a:off x="9334378" y="147146"/>
          <a:ext cx="2082728" cy="122060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ts val="2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/>
            <a:t>職缺</a:t>
          </a:r>
          <a:endParaRPr lang="en-US" altLang="zh-TW" sz="2800" kern="1200" dirty="0" smtClean="0"/>
        </a:p>
        <a:p>
          <a:pPr lvl="0" algn="ctr" defTabSz="1244600">
            <a:lnSpc>
              <a:spcPts val="2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/>
            <a:t>推薦</a:t>
          </a:r>
          <a:endParaRPr lang="zh-TW" altLang="en-US" sz="2800" kern="1200" dirty="0"/>
        </a:p>
      </dsp:txBody>
      <dsp:txXfrm>
        <a:off x="9944680" y="147146"/>
        <a:ext cx="862125" cy="12206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88058E-6ACB-4BC6-8B87-7B83FD919E63}">
      <dsp:nvSpPr>
        <dsp:cNvPr id="0" name=""/>
        <dsp:cNvSpPr/>
      </dsp:nvSpPr>
      <dsp:spPr>
        <a:xfrm>
          <a:off x="5598" y="211877"/>
          <a:ext cx="2082728" cy="109114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ts val="2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/>
            <a:t>建立</a:t>
          </a:r>
          <a:endParaRPr lang="en-US" altLang="zh-TW" sz="2800" kern="1200" dirty="0" smtClean="0"/>
        </a:p>
        <a:p>
          <a:pPr lvl="0" algn="ctr" defTabSz="1244600">
            <a:lnSpc>
              <a:spcPts val="2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/>
            <a:t>字典</a:t>
          </a:r>
          <a:endParaRPr lang="zh-TW" altLang="en-US" sz="2800" kern="1200" dirty="0"/>
        </a:p>
      </dsp:txBody>
      <dsp:txXfrm>
        <a:off x="551169" y="211877"/>
        <a:ext cx="991587" cy="1091141"/>
      </dsp:txXfrm>
    </dsp:sp>
    <dsp:sp modelId="{A5D1AAFE-3596-48A0-9719-358AEE12BF32}">
      <dsp:nvSpPr>
        <dsp:cNvPr id="0" name=""/>
        <dsp:cNvSpPr/>
      </dsp:nvSpPr>
      <dsp:spPr>
        <a:xfrm>
          <a:off x="1880054" y="193382"/>
          <a:ext cx="2082728" cy="112813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ts val="2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/>
            <a:t>資料</a:t>
          </a:r>
          <a:endParaRPr lang="en-US" altLang="zh-TW" sz="2800" kern="1200" dirty="0" smtClean="0"/>
        </a:p>
        <a:p>
          <a:pPr lvl="0" algn="ctr" defTabSz="1244600">
            <a:lnSpc>
              <a:spcPts val="2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/>
            <a:t>清洗</a:t>
          </a:r>
          <a:endParaRPr lang="zh-TW" altLang="en-US" sz="2800" kern="1200" dirty="0"/>
        </a:p>
      </dsp:txBody>
      <dsp:txXfrm>
        <a:off x="2444119" y="193382"/>
        <a:ext cx="954598" cy="1128130"/>
      </dsp:txXfrm>
    </dsp:sp>
    <dsp:sp modelId="{D9FF9E66-3962-42EC-B158-5C5966529584}">
      <dsp:nvSpPr>
        <dsp:cNvPr id="0" name=""/>
        <dsp:cNvSpPr/>
      </dsp:nvSpPr>
      <dsp:spPr>
        <a:xfrm>
          <a:off x="3754509" y="193382"/>
          <a:ext cx="2082728" cy="1128130"/>
        </a:xfrm>
        <a:prstGeom prst="chevron">
          <a:avLst/>
        </a:prstGeom>
        <a:solidFill>
          <a:srgbClr val="FF7C8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ts val="2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/>
            <a:t>向量</a:t>
          </a:r>
          <a:endParaRPr lang="en-US" altLang="zh-TW" sz="2800" kern="1200" dirty="0" smtClean="0"/>
        </a:p>
        <a:p>
          <a:pPr lvl="0" algn="ctr" defTabSz="1244600">
            <a:lnSpc>
              <a:spcPts val="2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/>
            <a:t>轉換</a:t>
          </a:r>
          <a:endParaRPr lang="zh-TW" altLang="en-US" sz="2800" kern="1200" dirty="0"/>
        </a:p>
      </dsp:txBody>
      <dsp:txXfrm>
        <a:off x="4318574" y="193382"/>
        <a:ext cx="954598" cy="1128130"/>
      </dsp:txXfrm>
    </dsp:sp>
    <dsp:sp modelId="{DBEA6CA4-8535-4054-804A-30F9AA901484}">
      <dsp:nvSpPr>
        <dsp:cNvPr id="0" name=""/>
        <dsp:cNvSpPr/>
      </dsp:nvSpPr>
      <dsp:spPr>
        <a:xfrm>
          <a:off x="5628965" y="174888"/>
          <a:ext cx="2082728" cy="116511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ts val="2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/>
            <a:t>特徵</a:t>
          </a:r>
          <a:endParaRPr lang="en-US" altLang="zh-TW" sz="2800" kern="1200" dirty="0" smtClean="0"/>
        </a:p>
        <a:p>
          <a:pPr lvl="0" algn="ctr" defTabSz="1244600">
            <a:lnSpc>
              <a:spcPts val="2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/>
            <a:t>計算</a:t>
          </a:r>
          <a:endParaRPr lang="zh-TW" altLang="en-US" sz="2800" kern="1200" dirty="0"/>
        </a:p>
      </dsp:txBody>
      <dsp:txXfrm>
        <a:off x="6211525" y="174888"/>
        <a:ext cx="917609" cy="1165119"/>
      </dsp:txXfrm>
    </dsp:sp>
    <dsp:sp modelId="{AB1F2023-79FD-4133-B895-6E49FBE053C8}">
      <dsp:nvSpPr>
        <dsp:cNvPr id="0" name=""/>
        <dsp:cNvSpPr/>
      </dsp:nvSpPr>
      <dsp:spPr>
        <a:xfrm>
          <a:off x="7503420" y="156393"/>
          <a:ext cx="2082728" cy="1202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ts val="2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/>
            <a:t>群集</a:t>
          </a:r>
          <a:endParaRPr lang="en-US" altLang="zh-TW" sz="2800" kern="1200" dirty="0" smtClean="0"/>
        </a:p>
        <a:p>
          <a:pPr lvl="0" algn="ctr" defTabSz="1244600">
            <a:lnSpc>
              <a:spcPts val="2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/>
            <a:t>分析</a:t>
          </a:r>
          <a:endParaRPr lang="zh-TW" altLang="en-US" sz="2800" kern="1200" dirty="0"/>
        </a:p>
      </dsp:txBody>
      <dsp:txXfrm>
        <a:off x="8104475" y="156393"/>
        <a:ext cx="880619" cy="1202109"/>
      </dsp:txXfrm>
    </dsp:sp>
    <dsp:sp modelId="{D6ABA5D9-3D1E-4CD7-8845-90A08DF5BC33}">
      <dsp:nvSpPr>
        <dsp:cNvPr id="0" name=""/>
        <dsp:cNvSpPr/>
      </dsp:nvSpPr>
      <dsp:spPr>
        <a:xfrm>
          <a:off x="9334378" y="147146"/>
          <a:ext cx="2082728" cy="122060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ts val="2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/>
            <a:t>職缺</a:t>
          </a:r>
          <a:endParaRPr lang="en-US" altLang="zh-TW" sz="2800" kern="1200" dirty="0" smtClean="0"/>
        </a:p>
        <a:p>
          <a:pPr lvl="0" algn="ctr" defTabSz="1244600">
            <a:lnSpc>
              <a:spcPts val="2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/>
            <a:t>推薦</a:t>
          </a:r>
          <a:endParaRPr lang="zh-TW" altLang="en-US" sz="2800" kern="1200" dirty="0"/>
        </a:p>
      </dsp:txBody>
      <dsp:txXfrm>
        <a:off x="9944680" y="147146"/>
        <a:ext cx="862125" cy="122060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C4AEC7-5437-4DFE-BEC4-F6C570F2E3C9}">
      <dsp:nvSpPr>
        <dsp:cNvPr id="0" name=""/>
        <dsp:cNvSpPr/>
      </dsp:nvSpPr>
      <dsp:spPr>
        <a:xfrm>
          <a:off x="0" y="0"/>
          <a:ext cx="5270093" cy="914919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100" kern="1200" dirty="0" smtClean="0"/>
            <a:t>STEP 1: </a:t>
          </a:r>
          <a:r>
            <a:rPr lang="zh-TW" altLang="en-US" sz="2100" kern="1200" dirty="0" smtClean="0"/>
            <a:t>計算各群中心</a:t>
          </a:r>
          <a:endParaRPr lang="zh-TW" altLang="en-US" sz="2100" kern="1200" dirty="0"/>
        </a:p>
      </dsp:txBody>
      <dsp:txXfrm>
        <a:off x="26797" y="26797"/>
        <a:ext cx="4282824" cy="861325"/>
      </dsp:txXfrm>
    </dsp:sp>
    <dsp:sp modelId="{9468EC6A-36D7-4F59-A3C8-1FBEE1002196}">
      <dsp:nvSpPr>
        <dsp:cNvPr id="0" name=""/>
        <dsp:cNvSpPr/>
      </dsp:nvSpPr>
      <dsp:spPr>
        <a:xfrm>
          <a:off x="465008" y="1067406"/>
          <a:ext cx="5270093" cy="914919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433167"/>
            <a:satOff val="-13573"/>
            <a:lumOff val="326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100" kern="1200" dirty="0" smtClean="0"/>
            <a:t>STEP 2:</a:t>
          </a:r>
          <a:r>
            <a:rPr lang="zh-TW" altLang="en-US" sz="2100" kern="1200" dirty="0" smtClean="0"/>
            <a:t> 計算</a:t>
          </a:r>
          <a:r>
            <a:rPr lang="en-US" altLang="zh-TW" sz="2100" kern="1200" dirty="0" smtClean="0"/>
            <a:t>Cosine</a:t>
          </a:r>
          <a:r>
            <a:rPr lang="zh-TW" altLang="en-US" sz="2100" kern="1200" dirty="0" smtClean="0"/>
            <a:t> </a:t>
          </a:r>
          <a:r>
            <a:rPr lang="en-US" altLang="zh-TW" sz="2100" kern="1200" dirty="0" smtClean="0"/>
            <a:t>Similarity</a:t>
          </a:r>
          <a:endParaRPr lang="zh-TW" altLang="en-US" sz="2100" kern="1200" dirty="0"/>
        </a:p>
      </dsp:txBody>
      <dsp:txXfrm>
        <a:off x="491805" y="1094203"/>
        <a:ext cx="4156793" cy="861325"/>
      </dsp:txXfrm>
    </dsp:sp>
    <dsp:sp modelId="{0BD2EDBF-757A-4730-92A2-AEDE2663B297}">
      <dsp:nvSpPr>
        <dsp:cNvPr id="0" name=""/>
        <dsp:cNvSpPr/>
      </dsp:nvSpPr>
      <dsp:spPr>
        <a:xfrm>
          <a:off x="930016" y="2134812"/>
          <a:ext cx="5270093" cy="914919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433167"/>
            <a:satOff val="-13573"/>
            <a:lumOff val="326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100" kern="1200" dirty="0" smtClean="0"/>
            <a:t>STEP 3: </a:t>
          </a:r>
          <a:r>
            <a:rPr lang="zh-TW" altLang="en-US" sz="2100" kern="1200" dirty="0" smtClean="0"/>
            <a:t>找出最大值做為推薦依據</a:t>
          </a:r>
          <a:endParaRPr lang="zh-TW" altLang="en-US" sz="2100" kern="1200" dirty="0"/>
        </a:p>
      </dsp:txBody>
      <dsp:txXfrm>
        <a:off x="956813" y="2161609"/>
        <a:ext cx="4156793" cy="861325"/>
      </dsp:txXfrm>
    </dsp:sp>
    <dsp:sp modelId="{88CE7F8A-1B19-41FD-B5FA-615375FCF089}">
      <dsp:nvSpPr>
        <dsp:cNvPr id="0" name=""/>
        <dsp:cNvSpPr/>
      </dsp:nvSpPr>
      <dsp:spPr>
        <a:xfrm>
          <a:off x="4675395" y="693814"/>
          <a:ext cx="594697" cy="59469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kern="1200"/>
        </a:p>
      </dsp:txBody>
      <dsp:txXfrm>
        <a:off x="4809202" y="693814"/>
        <a:ext cx="327083" cy="447509"/>
      </dsp:txXfrm>
    </dsp:sp>
    <dsp:sp modelId="{49D54CDA-BFC0-4EAA-806D-69AC976E7C85}">
      <dsp:nvSpPr>
        <dsp:cNvPr id="0" name=""/>
        <dsp:cNvSpPr/>
      </dsp:nvSpPr>
      <dsp:spPr>
        <a:xfrm>
          <a:off x="5140404" y="1755120"/>
          <a:ext cx="594697" cy="59469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kern="1200"/>
        </a:p>
      </dsp:txBody>
      <dsp:txXfrm>
        <a:off x="5274211" y="1755120"/>
        <a:ext cx="327083" cy="44750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88058E-6ACB-4BC6-8B87-7B83FD919E63}">
      <dsp:nvSpPr>
        <dsp:cNvPr id="0" name=""/>
        <dsp:cNvSpPr/>
      </dsp:nvSpPr>
      <dsp:spPr>
        <a:xfrm>
          <a:off x="5598" y="211877"/>
          <a:ext cx="2082728" cy="109114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ts val="2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/>
            <a:t>建立</a:t>
          </a:r>
          <a:endParaRPr lang="en-US" altLang="zh-TW" sz="2800" kern="1200" dirty="0" smtClean="0"/>
        </a:p>
        <a:p>
          <a:pPr lvl="0" algn="ctr" defTabSz="1244600">
            <a:lnSpc>
              <a:spcPts val="2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/>
            <a:t>字典</a:t>
          </a:r>
          <a:endParaRPr lang="zh-TW" altLang="en-US" sz="2800" kern="1200" dirty="0"/>
        </a:p>
      </dsp:txBody>
      <dsp:txXfrm>
        <a:off x="551169" y="211877"/>
        <a:ext cx="991587" cy="1091141"/>
      </dsp:txXfrm>
    </dsp:sp>
    <dsp:sp modelId="{A5D1AAFE-3596-48A0-9719-358AEE12BF32}">
      <dsp:nvSpPr>
        <dsp:cNvPr id="0" name=""/>
        <dsp:cNvSpPr/>
      </dsp:nvSpPr>
      <dsp:spPr>
        <a:xfrm>
          <a:off x="1880054" y="193382"/>
          <a:ext cx="2082728" cy="112813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ts val="2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/>
            <a:t>資料</a:t>
          </a:r>
          <a:endParaRPr lang="en-US" altLang="zh-TW" sz="2800" kern="1200" dirty="0" smtClean="0"/>
        </a:p>
        <a:p>
          <a:pPr lvl="0" algn="ctr" defTabSz="1244600">
            <a:lnSpc>
              <a:spcPts val="2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/>
            <a:t>清洗</a:t>
          </a:r>
          <a:endParaRPr lang="zh-TW" altLang="en-US" sz="2800" kern="1200" dirty="0"/>
        </a:p>
      </dsp:txBody>
      <dsp:txXfrm>
        <a:off x="2444119" y="193382"/>
        <a:ext cx="954598" cy="1128130"/>
      </dsp:txXfrm>
    </dsp:sp>
    <dsp:sp modelId="{D9FF9E66-3962-42EC-B158-5C5966529584}">
      <dsp:nvSpPr>
        <dsp:cNvPr id="0" name=""/>
        <dsp:cNvSpPr/>
      </dsp:nvSpPr>
      <dsp:spPr>
        <a:xfrm>
          <a:off x="3754509" y="190983"/>
          <a:ext cx="2082728" cy="112813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ts val="2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/>
            <a:t>向量</a:t>
          </a:r>
          <a:endParaRPr lang="en-US" altLang="zh-TW" sz="2800" kern="1200" dirty="0" smtClean="0"/>
        </a:p>
        <a:p>
          <a:pPr lvl="0" algn="ctr" defTabSz="1244600">
            <a:lnSpc>
              <a:spcPts val="2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/>
            <a:t>轉換</a:t>
          </a:r>
          <a:endParaRPr lang="zh-TW" altLang="en-US" sz="2800" kern="1200" dirty="0"/>
        </a:p>
      </dsp:txBody>
      <dsp:txXfrm>
        <a:off x="4318574" y="190983"/>
        <a:ext cx="954598" cy="1128130"/>
      </dsp:txXfrm>
    </dsp:sp>
    <dsp:sp modelId="{DBEA6CA4-8535-4054-804A-30F9AA901484}">
      <dsp:nvSpPr>
        <dsp:cNvPr id="0" name=""/>
        <dsp:cNvSpPr/>
      </dsp:nvSpPr>
      <dsp:spPr>
        <a:xfrm>
          <a:off x="5628965" y="174888"/>
          <a:ext cx="2082728" cy="116511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ts val="2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/>
            <a:t>特徵</a:t>
          </a:r>
          <a:endParaRPr lang="en-US" altLang="zh-TW" sz="2800" kern="1200" dirty="0" smtClean="0"/>
        </a:p>
        <a:p>
          <a:pPr lvl="0" algn="ctr" defTabSz="1244600">
            <a:lnSpc>
              <a:spcPts val="2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/>
            <a:t>計算</a:t>
          </a:r>
          <a:endParaRPr lang="zh-TW" altLang="en-US" sz="2800" kern="1200" dirty="0"/>
        </a:p>
      </dsp:txBody>
      <dsp:txXfrm>
        <a:off x="6211525" y="174888"/>
        <a:ext cx="917609" cy="1165119"/>
      </dsp:txXfrm>
    </dsp:sp>
    <dsp:sp modelId="{AB1F2023-79FD-4133-B895-6E49FBE053C8}">
      <dsp:nvSpPr>
        <dsp:cNvPr id="0" name=""/>
        <dsp:cNvSpPr/>
      </dsp:nvSpPr>
      <dsp:spPr>
        <a:xfrm>
          <a:off x="7503420" y="156393"/>
          <a:ext cx="2082728" cy="120210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89000"/>
                <a:lumMod val="91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6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ts val="2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/>
            <a:t>群集</a:t>
          </a:r>
          <a:endParaRPr lang="en-US" altLang="zh-TW" sz="2800" kern="1200" dirty="0" smtClean="0"/>
        </a:p>
        <a:p>
          <a:pPr lvl="0" algn="ctr" defTabSz="1244600">
            <a:lnSpc>
              <a:spcPts val="2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/>
            <a:t>分析</a:t>
          </a:r>
          <a:endParaRPr lang="zh-TW" altLang="en-US" sz="2800" kern="1200" dirty="0"/>
        </a:p>
      </dsp:txBody>
      <dsp:txXfrm>
        <a:off x="8104475" y="156393"/>
        <a:ext cx="880619" cy="1202109"/>
      </dsp:txXfrm>
    </dsp:sp>
    <dsp:sp modelId="{D6ABA5D9-3D1E-4CD7-8845-90A08DF5BC33}">
      <dsp:nvSpPr>
        <dsp:cNvPr id="0" name=""/>
        <dsp:cNvSpPr/>
      </dsp:nvSpPr>
      <dsp:spPr>
        <a:xfrm>
          <a:off x="9334378" y="147146"/>
          <a:ext cx="2082728" cy="1220603"/>
        </a:xfrm>
        <a:prstGeom prst="chevron">
          <a:avLst/>
        </a:prstGeom>
        <a:solidFill>
          <a:srgbClr val="FF7C8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ts val="2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/>
            <a:t>職缺</a:t>
          </a:r>
          <a:endParaRPr lang="en-US" altLang="zh-TW" sz="2800" kern="1200" dirty="0" smtClean="0"/>
        </a:p>
        <a:p>
          <a:pPr lvl="0" algn="ctr" defTabSz="1244600">
            <a:lnSpc>
              <a:spcPts val="2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/>
            <a:t>推薦</a:t>
          </a:r>
          <a:endParaRPr lang="zh-TW" altLang="en-US" sz="2800" kern="1200" dirty="0"/>
        </a:p>
      </dsp:txBody>
      <dsp:txXfrm>
        <a:off x="9944680" y="147146"/>
        <a:ext cx="862125" cy="12206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fld id="{24CE221E-83ED-4F6C-BA5F-3F9E6FDB6953}" type="datetimeFigureOut">
              <a:rPr lang="en-US" altLang="zh-TW"/>
              <a:t>3/11/2016</a:t>
            </a:fld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fld id="{CA4CBEF8-5CDE-472B-839B-B8BB0C881006}" type="slidenum">
              <a:rPr lang="zh-TW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fld id="{97853E5F-CE67-483C-A264-F17AC70E9CA2}" type="datetimeFigureOut">
              <a:t>2016/3/11</a:t>
            </a:fld>
            <a:endParaRPr 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fld id="{6BB98AFB-CB0D-4DFE-87B9-B4B0D0DE73CD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altLang="zh-TW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8620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傳統人力銀行的搜尋方式過於簡單，只能夠針對單一關鍵字做搜索，無法為使用者提供精確的匹配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altLang="zh-TW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5199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IT</a:t>
            </a:r>
            <a:r>
              <a:rPr lang="zh-TW" altLang="en-US" dirty="0" smtClean="0"/>
              <a:t>產業變化迅速，新的技術每天都在變化，到底要學什麼才能最大化提升自己的競爭力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altLang="zh-TW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083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1800</a:t>
            </a:r>
            <a:r>
              <a:rPr lang="zh-TW" altLang="en-US" dirty="0" smtClean="0"/>
              <a:t>筆專業詞彙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38DCCA-33AD-4254-B6D1-672D80AE315C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3425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薛吼威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38DCCA-33AD-4254-B6D1-672D80AE315C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7826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altLang="zh-TW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7201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2. K-means</a:t>
            </a:r>
            <a:r>
              <a:rPr lang="zh-TW" altLang="en-US" dirty="0" smtClean="0"/>
              <a:t>非監督式學習演算法無法解釋因果關係，未來將採用半監督式學習</a:t>
            </a:r>
            <a:r>
              <a:rPr lang="en-US" altLang="zh-TW" dirty="0" smtClean="0"/>
              <a:t>-</a:t>
            </a:r>
            <a:r>
              <a:rPr lang="zh-TW" altLang="en-US" dirty="0" smtClean="0"/>
              <a:t>先人工決定輸出變數，再利用監督式演算法如決策樹等建立模型，改善模型準確度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altLang="zh-TW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4722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>
            <a:normAutofit/>
          </a:bodyPr>
          <a:lstStyle>
            <a:lvl1pPr latinLnBrk="0">
              <a:defRPr lang="zh-TW" sz="5400"/>
            </a:lvl1pPr>
          </a:lstStyle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600"/>
              </a:spcBef>
              <a:buNone/>
              <a:defRPr lang="zh-TW"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323C3-3E98-4B98-B0ED-DD7931B79A71}" type="datetime1">
              <a:rPr lang="zh-TW" altLang="en-US" smtClean="0"/>
              <a:t>2016/3/11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990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垂直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垂直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FA75-AC1D-4A46-AFF3-4A195C83293B}" type="datetime1">
              <a:rPr lang="zh-TW" altLang="en-US" smtClean="0"/>
              <a:t>2016/3/11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276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垂直文字版面配置區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2C86A-0E9B-4656-9979-85C1AEF04762}" type="datetime1">
              <a:rPr lang="zh-TW" altLang="en-US" smtClean="0"/>
              <a:t>2016/3/11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375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" y="2564904"/>
            <a:ext cx="12188825" cy="1800200"/>
          </a:xfrm>
          <a:solidFill>
            <a:srgbClr val="0070C0">
              <a:alpha val="69804"/>
            </a:srgbClr>
          </a:solidFill>
          <a:ln>
            <a:noFill/>
          </a:ln>
        </p:spPr>
        <p:txBody>
          <a:bodyPr anchor="ctr">
            <a:normAutofit/>
          </a:bodyPr>
          <a:lstStyle>
            <a:lvl1pPr algn="ctr" latinLnBrk="0">
              <a:defRPr lang="zh-TW" sz="5398" b="1" cap="none" baseline="0">
                <a:solidFill>
                  <a:schemeClr val="bg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932613" y="6155269"/>
            <a:ext cx="1371600" cy="273049"/>
          </a:xfrm>
          <a:prstGeom prst="rect">
            <a:avLst/>
          </a:prstGeom>
        </p:spPr>
        <p:txBody>
          <a:bodyPr/>
          <a:lstStyle/>
          <a:p>
            <a:fld id="{4CE032CC-1C08-4159-951D-A6096E413CC2}" type="datetime1">
              <a:rPr lang="zh-TW" altLang="en-US" smtClean="0"/>
              <a:t>2016/3/11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1065214" y="6155269"/>
            <a:ext cx="5653087" cy="273049"/>
          </a:xfrm>
          <a:prstGeom prst="rect">
            <a:avLst/>
          </a:prstGeom>
        </p:spPr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477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" y="2564904"/>
            <a:ext cx="12188825" cy="1800200"/>
          </a:xfrm>
          <a:solidFill>
            <a:srgbClr val="0070C0">
              <a:alpha val="69804"/>
            </a:srgbClr>
          </a:solidFill>
          <a:ln>
            <a:noFill/>
          </a:ln>
        </p:spPr>
        <p:txBody>
          <a:bodyPr anchor="ctr">
            <a:normAutofit/>
          </a:bodyPr>
          <a:lstStyle>
            <a:lvl1pPr algn="ctr" latinLnBrk="0">
              <a:defRPr lang="zh-TW" sz="5398" b="1" cap="none" baseline="0">
                <a:solidFill>
                  <a:schemeClr val="bg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932613" y="6155269"/>
            <a:ext cx="1371600" cy="273049"/>
          </a:xfrm>
          <a:prstGeom prst="rect">
            <a:avLst/>
          </a:prstGeom>
        </p:spPr>
        <p:txBody>
          <a:bodyPr/>
          <a:lstStyle/>
          <a:p>
            <a:fld id="{4CE032CC-1C08-4159-951D-A6096E413CC2}" type="datetime1">
              <a:rPr lang="zh-TW" altLang="en-US" smtClean="0"/>
              <a:t>2016/3/11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1065214" y="6155269"/>
            <a:ext cx="5653087" cy="273049"/>
          </a:xfrm>
          <a:prstGeom prst="rect">
            <a:avLst/>
          </a:prstGeom>
        </p:spPr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420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" y="2564904"/>
            <a:ext cx="12188825" cy="1800200"/>
          </a:xfrm>
          <a:solidFill>
            <a:srgbClr val="0070C0">
              <a:alpha val="69804"/>
            </a:srgbClr>
          </a:solidFill>
          <a:ln>
            <a:noFill/>
          </a:ln>
        </p:spPr>
        <p:txBody>
          <a:bodyPr anchor="ctr">
            <a:normAutofit/>
          </a:bodyPr>
          <a:lstStyle>
            <a:lvl1pPr algn="ctr" latinLnBrk="0">
              <a:defRPr lang="zh-TW" sz="5398" b="1" cap="none" baseline="0">
                <a:solidFill>
                  <a:schemeClr val="bg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932613" y="6155269"/>
            <a:ext cx="1371600" cy="273049"/>
          </a:xfrm>
          <a:prstGeom prst="rect">
            <a:avLst/>
          </a:prstGeom>
        </p:spPr>
        <p:txBody>
          <a:bodyPr/>
          <a:lstStyle/>
          <a:p>
            <a:fld id="{4CE032CC-1C08-4159-951D-A6096E413CC2}" type="datetime1">
              <a:rPr lang="zh-TW" altLang="en-US" smtClean="0"/>
              <a:t>2016/3/11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1065214" y="6155269"/>
            <a:ext cx="5653087" cy="273049"/>
          </a:xfrm>
          <a:prstGeom prst="rect">
            <a:avLst/>
          </a:prstGeom>
        </p:spPr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934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" y="2564904"/>
            <a:ext cx="12188825" cy="1800200"/>
          </a:xfrm>
          <a:solidFill>
            <a:srgbClr val="0070C0">
              <a:alpha val="69804"/>
            </a:srgbClr>
          </a:solidFill>
          <a:ln>
            <a:noFill/>
          </a:ln>
        </p:spPr>
        <p:txBody>
          <a:bodyPr anchor="ctr">
            <a:normAutofit/>
          </a:bodyPr>
          <a:lstStyle>
            <a:lvl1pPr algn="ctr" latinLnBrk="0">
              <a:defRPr lang="zh-TW" sz="5398" b="1" cap="none" baseline="0">
                <a:solidFill>
                  <a:schemeClr val="bg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932613" y="6155269"/>
            <a:ext cx="1371600" cy="273049"/>
          </a:xfrm>
          <a:prstGeom prst="rect">
            <a:avLst/>
          </a:prstGeom>
        </p:spPr>
        <p:txBody>
          <a:bodyPr/>
          <a:lstStyle/>
          <a:p>
            <a:fld id="{4CE032CC-1C08-4159-951D-A6096E413CC2}" type="datetime1">
              <a:rPr lang="zh-TW" altLang="en-US" smtClean="0"/>
              <a:t>2016/3/11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1065214" y="6155269"/>
            <a:ext cx="5653087" cy="273049"/>
          </a:xfrm>
          <a:prstGeom prst="rect">
            <a:avLst/>
          </a:prstGeom>
        </p:spPr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777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" y="2564904"/>
            <a:ext cx="12188825" cy="1800200"/>
          </a:xfrm>
          <a:solidFill>
            <a:srgbClr val="0070C0">
              <a:alpha val="69804"/>
            </a:srgbClr>
          </a:solidFill>
          <a:ln>
            <a:noFill/>
          </a:ln>
        </p:spPr>
        <p:txBody>
          <a:bodyPr anchor="ctr">
            <a:normAutofit/>
          </a:bodyPr>
          <a:lstStyle>
            <a:lvl1pPr algn="ctr" latinLnBrk="0">
              <a:defRPr lang="zh-TW" sz="5398" b="1" cap="none" baseline="0">
                <a:solidFill>
                  <a:schemeClr val="bg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932614" y="6155271"/>
            <a:ext cx="1371600" cy="273049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1065215" y="6155271"/>
            <a:ext cx="5653087" cy="273049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689AE-B711-4B35-9C59-265E339B93F1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16"/>
          <a:stretch/>
        </p:blipFill>
        <p:spPr>
          <a:xfrm>
            <a:off x="1" y="27023"/>
            <a:ext cx="806318" cy="44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6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五邊形 7"/>
          <p:cNvSpPr/>
          <p:nvPr userDrawn="1"/>
        </p:nvSpPr>
        <p:spPr>
          <a:xfrm>
            <a:off x="1065212" y="620688"/>
            <a:ext cx="4525144" cy="418728"/>
          </a:xfrm>
          <a:prstGeom prst="homePlat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5212" y="1340768"/>
            <a:ext cx="8686801" cy="467903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61CB7-20CB-4BC7-B365-8A7130FED038}" type="datetime1">
              <a:rPr lang="zh-TW" altLang="en-US" smtClean="0"/>
              <a:t>2016/3/11</a:t>
            </a:fld>
            <a:endParaRPr lang="zh-TW"/>
          </a:p>
        </p:txBody>
      </p:sp>
      <p:sp>
        <p:nvSpPr>
          <p:cNvPr id="7" name="五邊形 6"/>
          <p:cNvSpPr/>
          <p:nvPr/>
        </p:nvSpPr>
        <p:spPr>
          <a:xfrm>
            <a:off x="1065212" y="620688"/>
            <a:ext cx="4525144" cy="418728"/>
          </a:xfrm>
          <a:prstGeom prst="homePlat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altLang="zh-TW" smtClean="0"/>
              <a:t>‹#›</a:t>
            </a:fld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5212" y="44624"/>
            <a:ext cx="8686801" cy="1066800"/>
          </a:xfrm>
        </p:spPr>
        <p:txBody>
          <a:bodyPr/>
          <a:lstStyle>
            <a:lvl1pPr>
              <a:defRPr>
                <a:solidFill>
                  <a:srgbClr val="0094C8"/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131787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anchor="t">
            <a:normAutofit/>
          </a:bodyPr>
          <a:lstStyle>
            <a:lvl1pPr marL="0" indent="0" latinLnBrk="0">
              <a:spcBef>
                <a:spcPts val="600"/>
              </a:spcBef>
              <a:buNone/>
              <a:defRPr lang="zh-TW"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latinLnBrk="0">
              <a:buNone/>
              <a:defRPr lang="zh-TW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altLang="zh-TW" smtClean="0"/>
              <a:t>3/11/2016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1" y="2564904"/>
            <a:ext cx="12188825" cy="1800200"/>
          </a:xfrm>
          <a:prstGeom prst="rect">
            <a:avLst/>
          </a:prstGeom>
          <a:solidFill>
            <a:srgbClr val="0070C0">
              <a:alpha val="69804"/>
            </a:srgb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zh-TW" sz="5398" b="1" kern="1200" cap="none" baseline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6892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400"/>
            </a:lvl6pPr>
            <a:lvl7pPr latinLnBrk="0">
              <a:defRPr lang="zh-TW" sz="1400"/>
            </a:lvl7pPr>
            <a:lvl8pPr latinLnBrk="0">
              <a:defRPr lang="zh-TW" sz="1400"/>
            </a:lvl8pPr>
            <a:lvl9pPr latinLnBrk="0">
              <a:defRPr lang="zh-TW"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400"/>
            </a:lvl6pPr>
            <a:lvl7pPr latinLnBrk="0">
              <a:defRPr lang="zh-TW" sz="1400"/>
            </a:lvl7pPr>
            <a:lvl8pPr latinLnBrk="0">
              <a:defRPr lang="zh-TW" sz="1400"/>
            </a:lvl8pPr>
            <a:lvl9pPr latinLnBrk="0">
              <a:defRPr lang="zh-TW"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BE200-C0D5-4F69-9A6B-73E0338DCFE1}" type="datetime1">
              <a:rPr lang="zh-TW" altLang="en-US" smtClean="0"/>
              <a:t>2016/3/11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566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5211" y="533400"/>
            <a:ext cx="8686802" cy="1066800"/>
          </a:xfrm>
        </p:spPr>
        <p:txBody>
          <a:bodyPr/>
          <a:lstStyle>
            <a:lvl1pPr latinLnBrk="0">
              <a:defRPr lang="zh-TW"/>
            </a:lvl1pPr>
          </a:lstStyle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TW" sz="2000" b="0"/>
            </a:lvl1pPr>
            <a:lvl2pPr marL="457200" indent="0" latinLnBrk="0">
              <a:buNone/>
              <a:defRPr lang="zh-TW" sz="2000" b="1"/>
            </a:lvl2pPr>
            <a:lvl3pPr marL="914400" indent="0" latinLnBrk="0">
              <a:buNone/>
              <a:defRPr lang="zh-TW" sz="1800" b="1"/>
            </a:lvl3pPr>
            <a:lvl4pPr marL="1371600" indent="0" latinLnBrk="0">
              <a:buNone/>
              <a:defRPr lang="zh-TW" sz="1600" b="1"/>
            </a:lvl4pPr>
            <a:lvl5pPr marL="1828800" indent="0" latinLnBrk="0">
              <a:buNone/>
              <a:defRPr lang="zh-TW" sz="1600" b="1"/>
            </a:lvl5pPr>
            <a:lvl6pPr marL="2286000" indent="0" latinLnBrk="0">
              <a:buNone/>
              <a:defRPr lang="zh-TW" sz="1600" b="1"/>
            </a:lvl6pPr>
            <a:lvl7pPr marL="2743200" indent="0" latinLnBrk="0">
              <a:buNone/>
              <a:defRPr lang="zh-TW" sz="1600" b="1"/>
            </a:lvl7pPr>
            <a:lvl8pPr marL="3200400" indent="0" latinLnBrk="0">
              <a:buNone/>
              <a:defRPr lang="zh-TW" sz="1600" b="1"/>
            </a:lvl8pPr>
            <a:lvl9pPr marL="3657600" indent="0" latinLnBrk="0">
              <a:buNone/>
              <a:defRPr lang="zh-TW"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400"/>
            </a:lvl6pPr>
            <a:lvl7pPr latinLnBrk="0">
              <a:defRPr lang="zh-TW" sz="1400"/>
            </a:lvl7pPr>
            <a:lvl8pPr latinLnBrk="0">
              <a:defRPr lang="zh-TW" sz="1400"/>
            </a:lvl8pPr>
            <a:lvl9pPr latinLnBrk="0">
              <a:defRPr lang="zh-TW"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TW" sz="2000" b="0"/>
            </a:lvl1pPr>
            <a:lvl2pPr marL="457200" indent="0" latinLnBrk="0">
              <a:buNone/>
              <a:defRPr lang="zh-TW" sz="2000" b="1"/>
            </a:lvl2pPr>
            <a:lvl3pPr marL="914400" indent="0" latinLnBrk="0">
              <a:buNone/>
              <a:defRPr lang="zh-TW" sz="1800" b="1"/>
            </a:lvl3pPr>
            <a:lvl4pPr marL="1371600" indent="0" latinLnBrk="0">
              <a:buNone/>
              <a:defRPr lang="zh-TW" sz="1600" b="1"/>
            </a:lvl4pPr>
            <a:lvl5pPr marL="1828800" indent="0" latinLnBrk="0">
              <a:buNone/>
              <a:defRPr lang="zh-TW" sz="1600" b="1"/>
            </a:lvl5pPr>
            <a:lvl6pPr marL="2286000" indent="0" latinLnBrk="0">
              <a:buNone/>
              <a:defRPr lang="zh-TW" sz="1600" b="1"/>
            </a:lvl6pPr>
            <a:lvl7pPr marL="2743200" indent="0" latinLnBrk="0">
              <a:buNone/>
              <a:defRPr lang="zh-TW" sz="1600" b="1"/>
            </a:lvl7pPr>
            <a:lvl8pPr marL="3200400" indent="0" latinLnBrk="0">
              <a:buNone/>
              <a:defRPr lang="zh-TW" sz="1600" b="1"/>
            </a:lvl8pPr>
            <a:lvl9pPr marL="3657600" indent="0" latinLnBrk="0">
              <a:buNone/>
              <a:defRPr lang="zh-TW"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400"/>
            </a:lvl6pPr>
            <a:lvl7pPr latinLnBrk="0">
              <a:defRPr lang="zh-TW" sz="1400"/>
            </a:lvl7pPr>
            <a:lvl8pPr latinLnBrk="0">
              <a:defRPr lang="zh-TW" sz="1400"/>
            </a:lvl8pPr>
            <a:lvl9pPr latinLnBrk="0">
              <a:defRPr lang="zh-TW"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8E2F-F72F-4201-A939-D9DA68F5244A}" type="datetime1">
              <a:rPr lang="zh-TW" altLang="en-US" smtClean="0"/>
              <a:t>2016/3/11</a:t>
            </a:fld>
            <a:endParaRPr 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254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86F94-216F-45F8-9C58-6904499550D5}" type="datetime1">
              <a:rPr lang="zh-TW" altLang="en-US" smtClean="0"/>
              <a:t>2016/3/11</a:t>
            </a:fld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55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BDDF-E4F9-431B-84F0-2D5A87F042B0}" type="datetime1">
              <a:rPr lang="zh-TW" altLang="en-US" smtClean="0"/>
              <a:t>2016/3/11</a:t>
            </a:fld>
            <a:endParaRPr lang="zh-TW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223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rmAutofit/>
          </a:bodyPr>
          <a:lstStyle>
            <a:lvl1pPr algn="l" latinLnBrk="0">
              <a:defRPr lang="zh-TW" sz="36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400"/>
            </a:lvl6pPr>
            <a:lvl7pPr latinLnBrk="0">
              <a:defRPr lang="zh-TW" sz="1400"/>
            </a:lvl7pPr>
            <a:lvl8pPr latinLnBrk="0">
              <a:defRPr lang="zh-TW" sz="1400"/>
            </a:lvl8pPr>
            <a:lvl9pPr latinLnBrk="0">
              <a:defRPr lang="zh-TW"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 latinLnBrk="0">
              <a:lnSpc>
                <a:spcPct val="110000"/>
              </a:lnSpc>
              <a:spcBef>
                <a:spcPts val="600"/>
              </a:spcBef>
              <a:buNone/>
              <a:defRPr lang="zh-TW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latinLnBrk="0">
              <a:buNone/>
              <a:defRPr lang="zh-TW" sz="1200"/>
            </a:lvl2pPr>
            <a:lvl3pPr marL="914400" indent="0" latinLnBrk="0">
              <a:buNone/>
              <a:defRPr lang="zh-TW" sz="1000"/>
            </a:lvl3pPr>
            <a:lvl4pPr marL="1371600" indent="0" latinLnBrk="0">
              <a:buNone/>
              <a:defRPr lang="zh-TW" sz="900"/>
            </a:lvl4pPr>
            <a:lvl5pPr marL="1828800" indent="0" latinLnBrk="0">
              <a:buNone/>
              <a:defRPr lang="zh-TW" sz="900"/>
            </a:lvl5pPr>
            <a:lvl6pPr marL="2286000" indent="0" latinLnBrk="0">
              <a:buNone/>
              <a:defRPr lang="zh-TW" sz="900"/>
            </a:lvl6pPr>
            <a:lvl7pPr marL="2743200" indent="0" latinLnBrk="0">
              <a:buNone/>
              <a:defRPr lang="zh-TW" sz="900"/>
            </a:lvl7pPr>
            <a:lvl8pPr marL="3200400" indent="0" latinLnBrk="0">
              <a:buNone/>
              <a:defRPr lang="zh-TW" sz="900"/>
            </a:lvl8pPr>
            <a:lvl9pPr marL="3657600" indent="0" latinLnBrk="0">
              <a:buNone/>
              <a:defRPr lang="zh-TW"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868C-3E22-4BD4-882A-C7B167BC4FA2}" type="datetime1">
              <a:rPr lang="zh-TW" altLang="en-US" smtClean="0"/>
              <a:t>2016/3/11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138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Autofit/>
          </a:bodyPr>
          <a:lstStyle>
            <a:lvl1pPr algn="l" latinLnBrk="0">
              <a:defRPr lang="zh-TW" sz="36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 latinLnBrk="0">
              <a:buNone/>
              <a:defRPr lang="zh-TW" sz="2400"/>
            </a:lvl1pPr>
            <a:lvl2pPr marL="457200" indent="0" latinLnBrk="0">
              <a:buNone/>
              <a:defRPr lang="zh-TW" sz="2800"/>
            </a:lvl2pPr>
            <a:lvl3pPr marL="914400" indent="0" latinLnBrk="0">
              <a:buNone/>
              <a:defRPr lang="zh-TW" sz="2400"/>
            </a:lvl3pPr>
            <a:lvl4pPr marL="1371600" indent="0" latinLnBrk="0">
              <a:buNone/>
              <a:defRPr lang="zh-TW" sz="2000"/>
            </a:lvl4pPr>
            <a:lvl5pPr marL="1828800" indent="0" latinLnBrk="0">
              <a:buNone/>
              <a:defRPr lang="zh-TW" sz="2000"/>
            </a:lvl5pPr>
            <a:lvl6pPr marL="2286000" indent="0" latinLnBrk="0">
              <a:buNone/>
              <a:defRPr lang="zh-TW" sz="2000"/>
            </a:lvl6pPr>
            <a:lvl7pPr marL="2743200" indent="0" latinLnBrk="0">
              <a:buNone/>
              <a:defRPr lang="zh-TW" sz="2000"/>
            </a:lvl7pPr>
            <a:lvl8pPr marL="3200400" indent="0" latinLnBrk="0">
              <a:buNone/>
              <a:defRPr lang="zh-TW" sz="2000"/>
            </a:lvl8pPr>
            <a:lvl9pPr marL="3657600" indent="0" latinLnBrk="0">
              <a:buNone/>
              <a:defRPr lang="zh-TW" sz="2000"/>
            </a:lvl9pPr>
          </a:lstStyle>
          <a:p>
            <a:r>
              <a:rPr lang="zh-TW" altLang="en-US" smtClean="0"/>
              <a:t>按一下圖示以新增圖片</a:t>
            </a:r>
            <a:endParaRPr lang="zh-TW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 latinLnBrk="0">
              <a:lnSpc>
                <a:spcPct val="110000"/>
              </a:lnSpc>
              <a:spcBef>
                <a:spcPts val="600"/>
              </a:spcBef>
              <a:buNone/>
              <a:defRPr lang="zh-TW" sz="1800"/>
            </a:lvl1pPr>
            <a:lvl2pPr marL="457200" indent="0" latinLnBrk="0">
              <a:buNone/>
              <a:defRPr lang="zh-TW" sz="1200"/>
            </a:lvl2pPr>
            <a:lvl3pPr marL="914400" indent="0" latinLnBrk="0">
              <a:buNone/>
              <a:defRPr lang="zh-TW" sz="1000"/>
            </a:lvl3pPr>
            <a:lvl4pPr marL="1371600" indent="0" latinLnBrk="0">
              <a:buNone/>
              <a:defRPr lang="zh-TW" sz="900"/>
            </a:lvl4pPr>
            <a:lvl5pPr marL="1828800" indent="0" latinLnBrk="0">
              <a:buNone/>
              <a:defRPr lang="zh-TW" sz="900"/>
            </a:lvl5pPr>
            <a:lvl6pPr marL="2286000" indent="0" latinLnBrk="0">
              <a:buNone/>
              <a:defRPr lang="zh-TW" sz="900"/>
            </a:lvl6pPr>
            <a:lvl7pPr marL="2743200" indent="0" latinLnBrk="0">
              <a:buNone/>
              <a:defRPr lang="zh-TW" sz="900"/>
            </a:lvl7pPr>
            <a:lvl8pPr marL="3200400" indent="0" latinLnBrk="0">
              <a:buNone/>
              <a:defRPr lang="zh-TW" sz="900"/>
            </a:lvl8pPr>
            <a:lvl9pPr marL="3657600" indent="0" latinLnBrk="0">
              <a:buNone/>
              <a:defRPr lang="zh-TW"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05583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1065212" y="18864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065212" y="1412776"/>
            <a:ext cx="8686801" cy="4607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dirty="0"/>
              <a:t>按一下以編輯母片文字樣式</a:t>
            </a:r>
          </a:p>
          <a:p>
            <a:pPr lvl="1"/>
            <a:r>
              <a:rPr lang="zh-TW" dirty="0"/>
              <a:t>第二層</a:t>
            </a:r>
          </a:p>
          <a:p>
            <a:pPr lvl="2"/>
            <a:r>
              <a:rPr lang="zh-TW" dirty="0"/>
              <a:t>第三層</a:t>
            </a:r>
          </a:p>
          <a:p>
            <a:pPr lvl="3"/>
            <a:r>
              <a:rPr lang="zh-TW" dirty="0"/>
              <a:t>第四層</a:t>
            </a:r>
          </a:p>
          <a:p>
            <a:pPr lvl="4"/>
            <a:r>
              <a:rPr lang="zh-TW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TW" sz="100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3E0FA9E5-6744-4841-888F-9E7CC0C2B7EC}" type="datetimeFigureOut">
              <a:rPr lang="en-US" altLang="zh-TW" smtClean="0"/>
              <a:pPr/>
              <a:t>3/11/2016</a:t>
            </a:fld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TW" sz="100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630916" y="6155266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TW" sz="14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AAEAE4A8-A6E5-453E-B946-FB774B73F48C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4"/>
          <a:stretch/>
        </p:blipFill>
        <p:spPr>
          <a:xfrm>
            <a:off x="117748" y="108841"/>
            <a:ext cx="947464" cy="53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62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zh-TW" sz="3600" b="1" kern="1200" dirty="0">
          <a:solidFill>
            <a:srgbClr val="0094C8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Wingdings" panose="05000000000000000000" pitchFamily="2" charset="2"/>
        <a:buChar char="Ø"/>
        <a:defRPr lang="zh-TW" sz="2800" kern="1200">
          <a:solidFill>
            <a:schemeClr val="tx1">
              <a:lumMod val="65000"/>
              <a:lumOff val="3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Wingdings" panose="05000000000000000000" pitchFamily="2" charset="2"/>
        <a:buChar char="Ø"/>
        <a:defRPr lang="zh-TW" sz="2400" kern="1200">
          <a:solidFill>
            <a:schemeClr val="tx1">
              <a:lumMod val="65000"/>
              <a:lumOff val="3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Wingdings" panose="05000000000000000000" pitchFamily="2" charset="2"/>
        <a:buChar char="Ø"/>
        <a:defRPr lang="zh-TW" sz="2000" kern="1200">
          <a:solidFill>
            <a:schemeClr val="tx1">
              <a:lumMod val="65000"/>
              <a:lumOff val="3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lang="zh-TW" sz="1400" kern="1200">
          <a:solidFill>
            <a:schemeClr val="tx1">
              <a:lumMod val="65000"/>
              <a:lumOff val="3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lang="zh-TW" sz="1400" kern="1200">
          <a:solidFill>
            <a:schemeClr val="tx1">
              <a:lumMod val="65000"/>
              <a:lumOff val="3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lang="zh-TW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lang="zh-TW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lang="zh-TW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lang="zh-TW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10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gif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60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jpeg"/><Relationship Id="rId11" Type="http://schemas.microsoft.com/office/2007/relationships/diagramDrawing" Target="../diagrams/drawing1.xml"/><Relationship Id="rId5" Type="http://schemas.openxmlformats.org/officeDocument/2006/relationships/image" Target="../media/image62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61.png"/><Relationship Id="rId9" Type="http://schemas.openxmlformats.org/officeDocument/2006/relationships/diagramQuickStyle" Target="../diagrams/quickStyl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66.pn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68.jpeg"/><Relationship Id="rId4" Type="http://schemas.openxmlformats.org/officeDocument/2006/relationships/image" Target="../media/image67.png"/><Relationship Id="rId9" Type="http://schemas.microsoft.com/office/2007/relationships/diagramDrawing" Target="../diagrams/drawing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71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73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74.png"/><Relationship Id="rId7" Type="http://schemas.openxmlformats.org/officeDocument/2006/relationships/diagramQuickStyle" Target="../diagrams/quickStyle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75.png"/><Relationship Id="rId9" Type="http://schemas.microsoft.com/office/2007/relationships/diagramDrawing" Target="../diagrams/drawing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microsoft.com/office/2007/relationships/hdphoto" Target="../media/hdphoto4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2.png"/><Relationship Id="rId4" Type="http://schemas.openxmlformats.org/officeDocument/2006/relationships/image" Target="../media/image10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itskillmaster/" TargetMode="External"/><Relationship Id="rId2" Type="http://schemas.openxmlformats.org/officeDocument/2006/relationships/hyperlink" Target="http://itskillmaster.org/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97868" y="548680"/>
            <a:ext cx="7920880" cy="2514601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zh-TW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45940" y="5037926"/>
            <a:ext cx="9205664" cy="1397000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碩網資訊</a:t>
            </a:r>
            <a:endParaRPr lang="en-US" altLang="zh-TW" dirty="0" smtClean="0"/>
          </a:p>
          <a:p>
            <a:r>
              <a:rPr lang="en-US" altLang="zh-TW" dirty="0" smtClean="0"/>
              <a:t>2016/03/11</a:t>
            </a:r>
            <a:endParaRPr lang="en-US" altLang="zh-TW" dirty="0"/>
          </a:p>
          <a:p>
            <a:r>
              <a:rPr lang="zh-TW" altLang="en-US" dirty="0" smtClean="0"/>
              <a:t>楊</a:t>
            </a:r>
            <a:r>
              <a:rPr lang="zh-TW" altLang="en-US" dirty="0" smtClean="0"/>
              <a:t>竣</a:t>
            </a:r>
            <a:r>
              <a:rPr lang="zh-TW" altLang="en-US" dirty="0" smtClean="0"/>
              <a:t>壹</a:t>
            </a:r>
            <a:endParaRPr 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09"/>
          <a:stretch/>
        </p:blipFill>
        <p:spPr>
          <a:xfrm>
            <a:off x="3142084" y="1390255"/>
            <a:ext cx="5847687" cy="333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altLang="zh-TW" smtClean="0"/>
              <a:t>10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1"/>
          <a:stretch/>
        </p:blipFill>
        <p:spPr>
          <a:xfrm>
            <a:off x="-1" y="15239"/>
            <a:ext cx="12188825" cy="600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41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altLang="zh-TW" smtClean="0"/>
              <a:t>11</a:t>
            </a:fld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4761"/>
            <a:ext cx="12188825" cy="630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16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altLang="zh-TW" smtClean="0"/>
              <a:t>12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4"/>
            <a:ext cx="12236258" cy="630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5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825" cy="6858000"/>
          </a:xfrm>
          <a:prstGeom prst="rect">
            <a:avLst/>
          </a:prstGeom>
        </p:spPr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940934" y="1482035"/>
            <a:ext cx="5029201" cy="1397000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0" y="2631166"/>
            <a:ext cx="12188825" cy="1800200"/>
          </a:xfrm>
          <a:prstGeom prst="rect">
            <a:avLst/>
          </a:prstGeom>
          <a:solidFill>
            <a:srgbClr val="0070C0">
              <a:alpha val="69804"/>
            </a:srgb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zh-TW" sz="5398" b="1" kern="1200" cap="none" baseline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en-US" altLang="zh-TW" dirty="0" smtClean="0"/>
              <a:t>ETL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5966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044" y="1093732"/>
            <a:ext cx="6580383" cy="149490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933" y="4437452"/>
            <a:ext cx="4596913" cy="139803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486" y="2869376"/>
            <a:ext cx="4721808" cy="105149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5" y="2588639"/>
            <a:ext cx="4360991" cy="161297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5" y="4465518"/>
            <a:ext cx="4405374" cy="1470273"/>
          </a:xfrm>
          <a:prstGeom prst="rect">
            <a:avLst/>
          </a:prstGeom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1065212" y="44624"/>
            <a:ext cx="8686801" cy="1066800"/>
          </a:xfrm>
        </p:spPr>
        <p:txBody>
          <a:bodyPr/>
          <a:lstStyle/>
          <a:p>
            <a:r>
              <a:rPr lang="zh-TW" altLang="en-US" dirty="0" smtClean="0"/>
              <a:t>資料來源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36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MySQL - JSON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3" y="1542966"/>
            <a:ext cx="10134449" cy="4009863"/>
          </a:xfrm>
          <a:prstGeom prst="rect">
            <a:avLst/>
          </a:prstGeom>
        </p:spPr>
      </p:pic>
      <p:sp>
        <p:nvSpPr>
          <p:cNvPr id="6" name="流程圖: 替代處理程序 5"/>
          <p:cNvSpPr/>
          <p:nvPr/>
        </p:nvSpPr>
        <p:spPr>
          <a:xfrm>
            <a:off x="1819619" y="4407117"/>
            <a:ext cx="1664355" cy="473351"/>
          </a:xfrm>
          <a:prstGeom prst="flowChartAlternateProcess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799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468" y="181193"/>
            <a:ext cx="1970527" cy="101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4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傳統</a:t>
            </a:r>
            <a:r>
              <a:rPr lang="zh-TW" altLang="en-US" dirty="0" smtClean="0"/>
              <a:t>格式</a:t>
            </a:r>
            <a:r>
              <a:rPr lang="zh-TW" altLang="en-US" dirty="0"/>
              <a:t>與</a:t>
            </a:r>
            <a:r>
              <a:rPr lang="en-US" altLang="zh-TW" dirty="0" smtClean="0"/>
              <a:t>JSON</a:t>
            </a:r>
            <a:r>
              <a:rPr lang="zh-TW" altLang="en-US" dirty="0" smtClean="0"/>
              <a:t>格式的比較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1" y="1601272"/>
            <a:ext cx="8686801" cy="4229942"/>
          </a:xfrm>
          <a:prstGeom prst="rect">
            <a:avLst/>
          </a:prstGeom>
        </p:spPr>
      </p:pic>
      <p:sp>
        <p:nvSpPr>
          <p:cNvPr id="5" name="流程圖: 替代處理程序 4"/>
          <p:cNvSpPr/>
          <p:nvPr/>
        </p:nvSpPr>
        <p:spPr>
          <a:xfrm>
            <a:off x="2566020" y="3696882"/>
            <a:ext cx="3302410" cy="286647"/>
          </a:xfrm>
          <a:prstGeom prst="flowChartAlternateProcess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799"/>
          </a:p>
        </p:txBody>
      </p:sp>
      <p:sp>
        <p:nvSpPr>
          <p:cNvPr id="6" name="流程圖: 替代處理程序 5"/>
          <p:cNvSpPr/>
          <p:nvPr/>
        </p:nvSpPr>
        <p:spPr>
          <a:xfrm>
            <a:off x="2782044" y="4473377"/>
            <a:ext cx="1595339" cy="274249"/>
          </a:xfrm>
          <a:prstGeom prst="flowChartAlternateProcess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799"/>
          </a:p>
        </p:txBody>
      </p:sp>
    </p:spTree>
    <p:extLst>
      <p:ext uri="{BB962C8B-B14F-4D97-AF65-F5344CB8AC3E}">
        <p14:creationId xmlns:p14="http://schemas.microsoft.com/office/powerpoint/2010/main" val="261308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傳統格式與</a:t>
            </a:r>
            <a:r>
              <a:rPr lang="en-US" altLang="zh-TW" dirty="0"/>
              <a:t>JSON</a:t>
            </a:r>
            <a:r>
              <a:rPr lang="zh-TW" altLang="en-US" dirty="0"/>
              <a:t>格式的比較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1561205" y="2479298"/>
          <a:ext cx="2874908" cy="1919196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437454"/>
                <a:gridCol w="1437454"/>
              </a:tblGrid>
              <a:tr h="319866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職缺編號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0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技能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b"/>
                </a:tc>
              </a:tr>
              <a:tr h="31986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C++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b"/>
                </a:tc>
              </a:tr>
              <a:tr h="31986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Delphi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b"/>
                </a:tc>
              </a:tr>
              <a:tr h="31986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Visual C++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b"/>
                </a:tc>
              </a:tr>
              <a:tr h="31986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Delphi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b"/>
                </a:tc>
              </a:tr>
              <a:tr h="31986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C++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b"/>
                </a:tc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1736462" y="4665577"/>
            <a:ext cx="2524392" cy="707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664" indent="-285664">
              <a:buFont typeface="Wingdings" panose="05000000000000000000" pitchFamily="2" charset="2"/>
              <a:buChar char="l"/>
            </a:pPr>
            <a:r>
              <a:rPr lang="zh-TW" altLang="en-US" sz="19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要另外拉出表格</a:t>
            </a:r>
            <a:endParaRPr lang="en-US" altLang="zh-TW" sz="1999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664" indent="-285664">
              <a:buFont typeface="Wingdings" panose="05000000000000000000" pitchFamily="2" charset="2"/>
              <a:buChar char="l"/>
            </a:pPr>
            <a:r>
              <a:rPr lang="zh-TW" altLang="en-US" sz="19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查詢時須使用 </a:t>
            </a:r>
            <a:r>
              <a:rPr lang="en-US" altLang="zh-TW" sz="19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join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6556211" y="2471183"/>
          <a:ext cx="2880392" cy="1168074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2880392"/>
              </a:tblGrid>
              <a:tr h="393331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技能</a:t>
                      </a:r>
                      <a:endParaRPr lang="zh-TW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ctr"/>
                </a:tc>
              </a:tr>
              <a:tr h="7747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{ "C++" : 2 , "Delphi" : 2  , "Visual C++" :  1 }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b"/>
                </a:tc>
              </a:tr>
            </a:tbl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6458379" y="4346135"/>
            <a:ext cx="3293634" cy="1015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664" indent="-285664">
              <a:buFont typeface="Wingdings" panose="05000000000000000000" pitchFamily="2" charset="2"/>
              <a:buChar char="ü"/>
            </a:pPr>
            <a:r>
              <a:rPr lang="zh-TW" altLang="en-US" sz="19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資料可直接記錄在一列</a:t>
            </a:r>
            <a:endParaRPr lang="en-US" altLang="zh-TW" sz="1999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664" indent="-285664">
              <a:buFont typeface="Wingdings" panose="05000000000000000000" pitchFamily="2" charset="2"/>
              <a:buChar char="ü"/>
            </a:pPr>
            <a:r>
              <a:rPr lang="en-US" altLang="zh-TW" sz="19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JSON</a:t>
            </a:r>
            <a:r>
              <a:rPr lang="zh-TW" altLang="en-US" sz="19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可保留原資料型態</a:t>
            </a:r>
            <a:endParaRPr lang="en-US" altLang="zh-TW" sz="1999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664" indent="-285664">
              <a:buFont typeface="Wingdings" panose="05000000000000000000" pitchFamily="2" charset="2"/>
              <a:buChar char="ü"/>
            </a:pPr>
            <a:r>
              <a:rPr lang="zh-TW" altLang="en-US" sz="199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輕鬆存取非結構資料</a:t>
            </a:r>
            <a:endParaRPr lang="en-US" altLang="zh-TW" sz="1999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89076" y="1666699"/>
            <a:ext cx="3819165" cy="4062942"/>
          </a:xfrm>
          <a:prstGeom prst="rect">
            <a:avLst/>
          </a:prstGeom>
          <a:noFill/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799"/>
          </a:p>
        </p:txBody>
      </p:sp>
      <p:sp>
        <p:nvSpPr>
          <p:cNvPr id="11" name="矩形 10"/>
          <p:cNvSpPr/>
          <p:nvPr/>
        </p:nvSpPr>
        <p:spPr>
          <a:xfrm>
            <a:off x="6064142" y="1666699"/>
            <a:ext cx="3819165" cy="4062942"/>
          </a:xfrm>
          <a:prstGeom prst="rect">
            <a:avLst/>
          </a:prstGeom>
          <a:noFill/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799"/>
          </a:p>
        </p:txBody>
      </p:sp>
      <p:sp>
        <p:nvSpPr>
          <p:cNvPr id="9" name="文字方塊 8"/>
          <p:cNvSpPr txBox="1"/>
          <p:nvPr/>
        </p:nvSpPr>
        <p:spPr>
          <a:xfrm>
            <a:off x="2341595" y="1932753"/>
            <a:ext cx="1210273" cy="40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999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傳統格式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7205589" y="1884372"/>
            <a:ext cx="1441045" cy="40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999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JSON</a:t>
            </a:r>
            <a:r>
              <a:rPr lang="zh-TW" altLang="en-US" sz="1999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格式</a:t>
            </a:r>
          </a:p>
        </p:txBody>
      </p:sp>
    </p:spTree>
    <p:extLst>
      <p:ext uri="{BB962C8B-B14F-4D97-AF65-F5344CB8AC3E}">
        <p14:creationId xmlns:p14="http://schemas.microsoft.com/office/powerpoint/2010/main" val="365268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向右箭號 10"/>
          <p:cNvSpPr/>
          <p:nvPr/>
        </p:nvSpPr>
        <p:spPr>
          <a:xfrm>
            <a:off x="1065213" y="1112028"/>
            <a:ext cx="10199666" cy="3787597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799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資料清洗流程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1170125" y="4292788"/>
          <a:ext cx="9600704" cy="1604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0176"/>
                <a:gridCol w="2400176"/>
                <a:gridCol w="2400176"/>
                <a:gridCol w="2400176"/>
              </a:tblGrid>
              <a:tr h="80222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儲存內容</a:t>
                      </a:r>
                      <a:endParaRPr lang="zh-TW" altLang="en-US" sz="20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16" marR="91416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爬蟲抓取的資料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16" marR="91416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來自 </a:t>
                      </a:r>
                      <a:r>
                        <a:rPr lang="en-US" altLang="zh-TW" sz="20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jobstored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en-US" altLang="zh-TW" sz="20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經清洗的資料</a:t>
                      </a:r>
                      <a:endParaRPr lang="en-US" altLang="zh-TW" sz="20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16" marR="91416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來自 </a:t>
                      </a:r>
                      <a:r>
                        <a:rPr lang="en-US" altLang="zh-TW" sz="20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jobstorage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en-US" altLang="zh-TW" sz="20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經篩選的資料</a:t>
                      </a:r>
                      <a:endParaRPr lang="en-US" altLang="zh-TW" sz="20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16" marR="91416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0222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用途</a:t>
                      </a:r>
                      <a:endParaRPr lang="zh-TW" altLang="en-US" sz="20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16" marR="91416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儲存原始資料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16" marR="91416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供後端進行分析</a:t>
                      </a:r>
                      <a:endParaRPr lang="en-US" altLang="zh-TW" sz="20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16" marR="91416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供前端進行連接</a:t>
                      </a:r>
                    </a:p>
                  </a:txBody>
                  <a:tcPr marL="91416" marR="91416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031" y="1568261"/>
            <a:ext cx="2375461" cy="237546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433" y="1581716"/>
            <a:ext cx="2375461" cy="237546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834" y="1548584"/>
            <a:ext cx="2375461" cy="237546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935890" y="1790960"/>
            <a:ext cx="1380788" cy="4000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999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jobstored</a:t>
            </a:r>
            <a:endParaRPr lang="en-US" altLang="zh-TW" sz="1999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310792" y="1793331"/>
            <a:ext cx="1528675" cy="4000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999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jobstorage</a:t>
            </a:r>
            <a:endParaRPr lang="en-US" altLang="zh-TW" sz="1999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243481" y="1774859"/>
            <a:ext cx="586867" cy="4000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999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job</a:t>
            </a:r>
          </a:p>
        </p:txBody>
      </p:sp>
    </p:spTree>
    <p:extLst>
      <p:ext uri="{BB962C8B-B14F-4D97-AF65-F5344CB8AC3E}">
        <p14:creationId xmlns:p14="http://schemas.microsoft.com/office/powerpoint/2010/main" val="287256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1065212" y="1569852"/>
            <a:ext cx="8686801" cy="4677814"/>
          </a:xfrm>
        </p:spPr>
        <p:txBody>
          <a:bodyPr/>
          <a:lstStyle/>
          <a:p>
            <a:r>
              <a:rPr lang="zh-TW" altLang="en-US" dirty="0" smtClean="0"/>
              <a:t> 以 </a:t>
            </a:r>
            <a:r>
              <a:rPr lang="en-US" altLang="zh-TW" dirty="0"/>
              <a:t>Python</a:t>
            </a:r>
            <a:r>
              <a:rPr lang="zh-TW" altLang="en-US" dirty="0"/>
              <a:t> 撰寫程式完成工作</a:t>
            </a:r>
            <a:endParaRPr lang="en-US" altLang="zh-TW" dirty="0"/>
          </a:p>
          <a:p>
            <a:r>
              <a:rPr lang="zh-TW" altLang="en-US" dirty="0" smtClean="0"/>
              <a:t> 將</a:t>
            </a:r>
            <a:r>
              <a:rPr lang="zh-TW" altLang="en-US" dirty="0"/>
              <a:t>所有程式放入排程工具中每日自動</a:t>
            </a:r>
            <a:r>
              <a:rPr lang="zh-TW" altLang="en-US" dirty="0" smtClean="0"/>
              <a:t>執行</a:t>
            </a:r>
            <a:endParaRPr lang="en-US" altLang="zh-TW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資料清洗實作</a:t>
            </a:r>
          </a:p>
        </p:txBody>
      </p:sp>
    </p:spTree>
    <p:extLst>
      <p:ext uri="{BB962C8B-B14F-4D97-AF65-F5344CB8AC3E}">
        <p14:creationId xmlns:p14="http://schemas.microsoft.com/office/powerpoint/2010/main" val="40406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9324152"/>
              </p:ext>
            </p:extLst>
          </p:nvPr>
        </p:nvGraphicFramePr>
        <p:xfrm>
          <a:off x="837982" y="1576063"/>
          <a:ext cx="10412304" cy="47817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472"/>
                <a:gridCol w="1487472"/>
                <a:gridCol w="1487472"/>
                <a:gridCol w="1487472"/>
                <a:gridCol w="1487472"/>
                <a:gridCol w="1487472"/>
                <a:gridCol w="1487472"/>
              </a:tblGrid>
              <a:tr h="843841">
                <a:tc>
                  <a:txBody>
                    <a:bodyPr/>
                    <a:lstStyle/>
                    <a:p>
                      <a:pPr algn="ctr"/>
                      <a:endParaRPr lang="zh-TW" altLang="en-US" sz="24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2400" dirty="0" smtClean="0"/>
                        <a:t>ETL</a:t>
                      </a:r>
                      <a:endParaRPr lang="zh-TW" altLang="en-US" sz="24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TW" altLang="en-US" sz="2400" dirty="0" smtClean="0"/>
                        <a:t>資料庫</a:t>
                      </a:r>
                      <a:endParaRPr lang="zh-TW" altLang="en-US" sz="24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2400" dirty="0" smtClean="0"/>
                        <a:t>Hadoop</a:t>
                      </a:r>
                      <a:endParaRPr lang="zh-TW" altLang="en-US" sz="24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TW" altLang="en-US" sz="2400" dirty="0" smtClean="0"/>
                        <a:t>資料分析</a:t>
                      </a:r>
                      <a:endParaRPr lang="zh-TW" altLang="en-US" sz="24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TW" altLang="en-US" sz="2400" dirty="0" smtClean="0"/>
                        <a:t>後端架構</a:t>
                      </a:r>
                      <a:endParaRPr lang="zh-TW" altLang="en-US" sz="24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TW" altLang="en-US" sz="2400" dirty="0" smtClean="0"/>
                        <a:t>視覺呈現</a:t>
                      </a:r>
                      <a:endParaRPr lang="zh-TW" altLang="en-US" sz="2400" dirty="0"/>
                    </a:p>
                  </a:txBody>
                  <a:tcPr marL="91416" marR="91416" marT="45708" marB="45708"/>
                </a:tc>
              </a:tr>
              <a:tr h="65632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400" dirty="0" smtClean="0"/>
                        <a:t>楊竣壹</a:t>
                      </a:r>
                      <a:endParaRPr lang="zh-TW" altLang="en-US" sz="24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400" dirty="0" smtClean="0">
                          <a:solidFill>
                            <a:srgbClr val="0070C0"/>
                          </a:solidFill>
                        </a:rPr>
                        <a:t>●</a:t>
                      </a:r>
                      <a:endParaRPr lang="zh-TW" alt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TW" altLang="en-US" sz="24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TW" altLang="en-US" sz="24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400" smtClean="0">
                          <a:solidFill>
                            <a:srgbClr val="0070C0"/>
                          </a:solidFill>
                        </a:rPr>
                        <a:t>●</a:t>
                      </a:r>
                      <a:endParaRPr lang="zh-TW" alt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TW" altLang="en-US" sz="24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TW" altLang="en-US" sz="2400" dirty="0"/>
                    </a:p>
                  </a:txBody>
                  <a:tcPr marL="91416" marR="91416" marT="45708" marB="45708"/>
                </a:tc>
              </a:tr>
              <a:tr h="65632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400" dirty="0" smtClean="0"/>
                        <a:t>張竣傑</a:t>
                      </a:r>
                      <a:endParaRPr lang="zh-TW" altLang="en-US" sz="24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400" smtClean="0">
                          <a:solidFill>
                            <a:srgbClr val="0070C0"/>
                          </a:solidFill>
                        </a:rPr>
                        <a:t>●</a:t>
                      </a:r>
                      <a:endParaRPr lang="zh-TW" alt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TW" altLang="en-US" sz="24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400" dirty="0" smtClean="0">
                          <a:solidFill>
                            <a:srgbClr val="0070C0"/>
                          </a:solidFill>
                        </a:rPr>
                        <a:t>●</a:t>
                      </a:r>
                      <a:endParaRPr lang="zh-TW" alt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400" smtClean="0">
                          <a:solidFill>
                            <a:srgbClr val="0070C0"/>
                          </a:solidFill>
                        </a:rPr>
                        <a:t>●</a:t>
                      </a:r>
                      <a:endParaRPr lang="zh-TW" alt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TW" altLang="en-US" sz="24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TW" altLang="en-US" sz="2400" dirty="0"/>
                    </a:p>
                  </a:txBody>
                  <a:tcPr marL="91416" marR="91416" marT="45708" marB="45708"/>
                </a:tc>
              </a:tr>
              <a:tr h="65632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400" dirty="0" smtClean="0"/>
                        <a:t>郭浩傑</a:t>
                      </a:r>
                      <a:endParaRPr lang="zh-TW" altLang="en-US" sz="24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400" smtClean="0">
                          <a:solidFill>
                            <a:srgbClr val="0070C0"/>
                          </a:solidFill>
                        </a:rPr>
                        <a:t>●</a:t>
                      </a:r>
                      <a:endParaRPr lang="zh-TW" alt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TW" altLang="en-US" sz="24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TW" altLang="en-US" sz="24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400" dirty="0" smtClean="0">
                          <a:solidFill>
                            <a:srgbClr val="0070C0"/>
                          </a:solidFill>
                        </a:rPr>
                        <a:t>●</a:t>
                      </a:r>
                      <a:endParaRPr lang="zh-TW" alt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400" smtClean="0">
                          <a:solidFill>
                            <a:srgbClr val="0070C0"/>
                          </a:solidFill>
                        </a:rPr>
                        <a:t>●</a:t>
                      </a:r>
                      <a:endParaRPr lang="zh-TW" alt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400" dirty="0" smtClean="0">
                          <a:solidFill>
                            <a:srgbClr val="0070C0"/>
                          </a:solidFill>
                        </a:rPr>
                        <a:t>●</a:t>
                      </a:r>
                      <a:endParaRPr lang="zh-TW" alt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 marL="91416" marR="91416" marT="45708" marB="45708"/>
                </a:tc>
              </a:tr>
              <a:tr h="65632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400" dirty="0" smtClean="0"/>
                        <a:t>傅涵郁</a:t>
                      </a:r>
                      <a:endParaRPr lang="zh-TW" altLang="en-US" sz="24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400" smtClean="0">
                          <a:solidFill>
                            <a:srgbClr val="0070C0"/>
                          </a:solidFill>
                        </a:rPr>
                        <a:t>●</a:t>
                      </a:r>
                      <a:endParaRPr lang="zh-TW" alt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TW" altLang="en-US" sz="24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TW" altLang="en-US" sz="24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TW" altLang="en-US" sz="24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400" dirty="0" smtClean="0">
                          <a:solidFill>
                            <a:srgbClr val="0070C0"/>
                          </a:solidFill>
                        </a:rPr>
                        <a:t>●</a:t>
                      </a:r>
                      <a:endParaRPr lang="zh-TW" alt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TW" altLang="en-US" sz="2400" dirty="0"/>
                    </a:p>
                  </a:txBody>
                  <a:tcPr marL="91416" marR="91416" marT="45708" marB="45708"/>
                </a:tc>
              </a:tr>
              <a:tr h="65632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400" dirty="0" smtClean="0"/>
                        <a:t>饒崇民</a:t>
                      </a:r>
                      <a:endParaRPr lang="zh-TW" altLang="en-US" sz="24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400" smtClean="0">
                          <a:solidFill>
                            <a:srgbClr val="0070C0"/>
                          </a:solidFill>
                        </a:rPr>
                        <a:t>●</a:t>
                      </a:r>
                      <a:endParaRPr lang="zh-TW" alt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400" dirty="0" smtClean="0">
                          <a:solidFill>
                            <a:srgbClr val="0070C0"/>
                          </a:solidFill>
                        </a:rPr>
                        <a:t>●</a:t>
                      </a:r>
                      <a:endParaRPr lang="zh-TW" alt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400" dirty="0" smtClean="0">
                        <a:solidFill>
                          <a:schemeClr val="accent5"/>
                        </a:solidFill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400" dirty="0" smtClean="0">
                          <a:solidFill>
                            <a:srgbClr val="0070C0"/>
                          </a:solidFill>
                        </a:rPr>
                        <a:t>●</a:t>
                      </a:r>
                      <a:endParaRPr lang="zh-TW" alt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TW" altLang="en-US" sz="24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TW" altLang="en-US" sz="2400" dirty="0"/>
                    </a:p>
                  </a:txBody>
                  <a:tcPr marL="91416" marR="91416" marT="45708" marB="45708"/>
                </a:tc>
              </a:tr>
              <a:tr h="65632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400" dirty="0" smtClean="0"/>
                        <a:t>林怡馨</a:t>
                      </a:r>
                      <a:endParaRPr lang="zh-TW" altLang="en-US" sz="24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400" dirty="0" smtClean="0">
                          <a:solidFill>
                            <a:srgbClr val="0070C0"/>
                          </a:solidFill>
                        </a:rPr>
                        <a:t>●</a:t>
                      </a:r>
                      <a:endParaRPr lang="zh-TW" alt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TW" altLang="en-US" sz="24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TW" altLang="en-US" sz="24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TW" altLang="en-US" sz="24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TW" altLang="en-US" sz="24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400" dirty="0" smtClean="0">
                          <a:solidFill>
                            <a:srgbClr val="0070C0"/>
                          </a:solidFill>
                        </a:rPr>
                        <a:t>●</a:t>
                      </a:r>
                      <a:endParaRPr lang="zh-TW" alt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 marL="91416" marR="91416" marT="45708" marB="45708"/>
                </a:tc>
              </a:tr>
            </a:tbl>
          </a:graphicData>
        </a:graphic>
      </p:graphicFrame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1065212" y="44624"/>
            <a:ext cx="8686801" cy="1066800"/>
          </a:xfrm>
        </p:spPr>
        <p:txBody>
          <a:bodyPr/>
          <a:lstStyle/>
          <a:p>
            <a:r>
              <a:rPr lang="zh-TW" altLang="en-US" dirty="0" smtClean="0">
                <a:latin typeface="Calibri" panose="020F0502020204030204" pitchFamily="34" charset="0"/>
              </a:rPr>
              <a:t>工作分配表</a:t>
            </a:r>
            <a:endParaRPr lang="zh-TW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42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Python – MySQL</a:t>
            </a:r>
            <a:r>
              <a:rPr lang="zh-TW" altLang="en-US" dirty="0" smtClean="0"/>
              <a:t> </a:t>
            </a:r>
            <a:r>
              <a:rPr lang="en-US" altLang="zh-TW" dirty="0" smtClean="0"/>
              <a:t>(1)</a:t>
            </a:r>
            <a:r>
              <a:rPr lang="zh-TW" altLang="en-US" dirty="0" smtClean="0"/>
              <a:t> 寫入資料庫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" t="29464" r="41880" b="23184"/>
          <a:stretch/>
        </p:blipFill>
        <p:spPr>
          <a:xfrm>
            <a:off x="1065212" y="1504181"/>
            <a:ext cx="10176915" cy="466108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486" y="181192"/>
            <a:ext cx="1970527" cy="101684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598" y="115722"/>
            <a:ext cx="1700416" cy="114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4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向右箭號 9"/>
          <p:cNvSpPr/>
          <p:nvPr/>
        </p:nvSpPr>
        <p:spPr>
          <a:xfrm>
            <a:off x="-1" y="767773"/>
            <a:ext cx="11894262" cy="5220880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799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 – MySQL</a:t>
            </a:r>
            <a:r>
              <a:rPr lang="zh-TW" altLang="en-US" dirty="0"/>
              <a:t> </a:t>
            </a:r>
            <a:r>
              <a:rPr lang="en-US" altLang="zh-TW" dirty="0" smtClean="0"/>
              <a:t>(2)</a:t>
            </a:r>
            <a:r>
              <a:rPr lang="zh-TW" altLang="en-US" dirty="0" smtClean="0"/>
              <a:t> </a:t>
            </a:r>
            <a:r>
              <a:rPr lang="zh-TW" altLang="en-US" dirty="0" smtClean="0">
                <a:solidFill>
                  <a:srgbClr val="FF0000"/>
                </a:solidFill>
              </a:rPr>
              <a:t>轉值</a:t>
            </a:r>
            <a:r>
              <a:rPr lang="zh-TW" altLang="en-US" dirty="0" smtClean="0"/>
              <a:t> 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 取技能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823" y="193883"/>
            <a:ext cx="1700416" cy="114778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45" y="1713959"/>
            <a:ext cx="9456070" cy="7348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1065212" y="2891756"/>
          <a:ext cx="4984540" cy="272439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388837"/>
                <a:gridCol w="3595703"/>
              </a:tblGrid>
              <a:tr h="45406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年資</a:t>
                      </a:r>
                      <a:endParaRPr lang="zh-TW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薪資待遇</a:t>
                      </a:r>
                      <a:endParaRPr lang="zh-TW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06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年以上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月薪 </a:t>
                      </a:r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萬</a:t>
                      </a:r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仟元 至 </a:t>
                      </a:r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萬</a:t>
                      </a:r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仟元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06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年以上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面議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06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不拘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面議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06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年以上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依公司規定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06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年以上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月薪 </a:t>
                      </a:r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80,000 </a:t>
                      </a:r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元 至 </a:t>
                      </a:r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100,000 </a:t>
                      </a:r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元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/>
          </p:nvPr>
        </p:nvGraphicFramePr>
        <p:xfrm>
          <a:off x="6671797" y="2891756"/>
          <a:ext cx="3853517" cy="272439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806335"/>
                <a:gridCol w="2047182"/>
              </a:tblGrid>
              <a:tr h="45406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1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年資</a:t>
                      </a:r>
                      <a:endParaRPr lang="zh-TW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薪資待遇</a:t>
                      </a:r>
                      <a:endParaRPr lang="zh-TW" alt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06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60000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06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06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06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06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90000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324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向右箭號 14"/>
          <p:cNvSpPr/>
          <p:nvPr/>
        </p:nvSpPr>
        <p:spPr>
          <a:xfrm>
            <a:off x="152360" y="2824637"/>
            <a:ext cx="11904419" cy="4032470"/>
          </a:xfrm>
          <a:prstGeom prst="rightArrow">
            <a:avLst>
              <a:gd name="adj1" fmla="val 50000"/>
              <a:gd name="adj2" fmla="val 51659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799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 – MySQL</a:t>
            </a:r>
            <a:r>
              <a:rPr lang="zh-TW" altLang="en-US" dirty="0"/>
              <a:t> </a:t>
            </a:r>
            <a:r>
              <a:rPr lang="en-US" altLang="zh-TW" dirty="0" smtClean="0"/>
              <a:t>(2)</a:t>
            </a:r>
            <a:r>
              <a:rPr lang="zh-TW" altLang="en-US" dirty="0" smtClean="0"/>
              <a:t> 轉值 </a:t>
            </a:r>
            <a:r>
              <a:rPr lang="en-US" altLang="zh-TW" dirty="0" smtClean="0"/>
              <a:t>&gt; </a:t>
            </a:r>
            <a:r>
              <a:rPr lang="zh-TW" altLang="en-US" dirty="0" smtClean="0">
                <a:solidFill>
                  <a:srgbClr val="FF0000"/>
                </a:solidFill>
              </a:rPr>
              <a:t>取技能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823" y="193883"/>
            <a:ext cx="1700416" cy="114778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70" y="1321350"/>
            <a:ext cx="8981869" cy="9723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70" y="2397805"/>
            <a:ext cx="8981869" cy="9723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3" name="表格 2"/>
          <p:cNvGraphicFramePr>
            <a:graphicFrameLocks noGrp="1"/>
          </p:cNvGraphicFramePr>
          <p:nvPr>
            <p:extLst/>
          </p:nvPr>
        </p:nvGraphicFramePr>
        <p:xfrm>
          <a:off x="1012970" y="3667702"/>
          <a:ext cx="4411061" cy="2529179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411061"/>
              </a:tblGrid>
              <a:tr h="41967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工作內容</a:t>
                      </a:r>
                      <a:endParaRPr lang="zh-TW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190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C、C</a:t>
                      </a:r>
                      <a:r>
                        <a:rPr 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++、Java</a:t>
                      </a:r>
                      <a:r>
                        <a:rPr lang="zh-TW" altLang="en-US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不拘 </a:t>
                      </a:r>
                      <a:r>
                        <a:rPr lang="en-US" altLang="zh-TW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Java</a:t>
                      </a:r>
                      <a:r>
                        <a:rPr lang="zh-TW" altLang="en-US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尤佳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190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擅長</a:t>
                      </a:r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網頁設計 </a:t>
                      </a:r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HTML5 CSS jQuery JS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190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Python </a:t>
                      </a:r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開發</a:t>
                      </a:r>
                      <a:r>
                        <a:rPr lang="zh-TW" altLang="en-US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工程師 熟悉</a:t>
                      </a:r>
                      <a:r>
                        <a:rPr lang="en-US" altLang="zh-TW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Python</a:t>
                      </a:r>
                      <a:r>
                        <a:rPr lang="zh-TW" altLang="en-US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多年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190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熟悉 </a:t>
                      </a:r>
                      <a:r>
                        <a:rPr 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PHP </a:t>
                      </a:r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連接</a:t>
                      </a:r>
                      <a:r>
                        <a:rPr 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MySQL</a:t>
                      </a:r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操作 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1900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Java </a:t>
                      </a:r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C++ </a:t>
                      </a:r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等物件導向語言資深工程師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5918849" y="3661510"/>
          <a:ext cx="5462466" cy="254156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5462466"/>
              </a:tblGrid>
              <a:tr h="4235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skill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3594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{"</a:t>
                      </a:r>
                      <a:r>
                        <a:rPr 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C":1, "C++":1, "Java</a:t>
                      </a:r>
                      <a:r>
                        <a:rPr lang="en-US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":</a:t>
                      </a:r>
                      <a:r>
                        <a:rPr lang="en-US" altLang="zh-TW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en-US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}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3594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{"</a:t>
                      </a:r>
                      <a:r>
                        <a:rPr 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HTML":1, "CSS":1, "jQuery":1, "JavaScript":1}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3594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{"</a:t>
                      </a:r>
                      <a:r>
                        <a:rPr 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Python</a:t>
                      </a:r>
                      <a:r>
                        <a:rPr lang="en-US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":</a:t>
                      </a:r>
                      <a:r>
                        <a:rPr lang="en-US" altLang="zh-TW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en-US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}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3594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{"</a:t>
                      </a:r>
                      <a:r>
                        <a:rPr 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PHP":1, "MySQL":1}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3594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{"</a:t>
                      </a:r>
                      <a:r>
                        <a:rPr 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Java":1, "C++":1}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1852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 – MySQL</a:t>
            </a:r>
            <a:r>
              <a:rPr lang="zh-TW" altLang="en-US" dirty="0"/>
              <a:t> </a:t>
            </a:r>
            <a:r>
              <a:rPr lang="en-US" altLang="zh-TW" dirty="0"/>
              <a:t>(2)</a:t>
            </a:r>
            <a:r>
              <a:rPr lang="zh-TW" altLang="en-US" dirty="0"/>
              <a:t> </a:t>
            </a:r>
            <a:r>
              <a:rPr lang="zh-TW" altLang="en-US" dirty="0" smtClean="0"/>
              <a:t>供分析人員分析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468" y="181193"/>
            <a:ext cx="1970527" cy="101684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7588" y="1340238"/>
            <a:ext cx="2519577" cy="2250023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2590126" y="3027782"/>
          <a:ext cx="8782046" cy="3016735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284663"/>
                <a:gridCol w="947703"/>
                <a:gridCol w="1074064"/>
                <a:gridCol w="5475616"/>
              </a:tblGrid>
              <a:tr h="4787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location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exp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salary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skill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875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台北市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60000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{"C":</a:t>
                      </a:r>
                      <a:r>
                        <a:rPr 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 </a:t>
                      </a:r>
                      <a:r>
                        <a:rPr lang="en-US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"C++":</a:t>
                      </a:r>
                      <a:r>
                        <a:rPr 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 "Java</a:t>
                      </a:r>
                      <a:r>
                        <a:rPr lang="en-US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":</a:t>
                      </a:r>
                      <a:r>
                        <a:rPr lang="en-US" altLang="zh-TW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en-US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}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29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</a:t>
                      </a:r>
                      <a:r>
                        <a:rPr lang="zh-TW" altLang="en-US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北市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{"</a:t>
                      </a:r>
                      <a:r>
                        <a:rPr 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HTML":1, "CSS":1, "</a:t>
                      </a:r>
                      <a:r>
                        <a:rPr lang="en-US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jQuery</a:t>
                      </a:r>
                      <a:r>
                        <a:rPr 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":1, "JavaScript":1}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8759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桃園市</a:t>
                      </a:r>
                      <a:endParaRPr lang="zh-TW" altLang="en-US" sz="20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{"</a:t>
                      </a:r>
                      <a:r>
                        <a:rPr 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Python</a:t>
                      </a:r>
                      <a:r>
                        <a:rPr lang="en-US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":</a:t>
                      </a:r>
                      <a:r>
                        <a:rPr lang="en-US" altLang="zh-TW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en-US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}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875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台中市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{"</a:t>
                      </a:r>
                      <a:r>
                        <a:rPr 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PHP":1, "MySQL":1}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875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高雄市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90000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sz="20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{"</a:t>
                      </a:r>
                      <a:r>
                        <a:rPr lang="en-US" sz="20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Java":1, "C++":1}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3" marR="9523" marT="952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64" y="3749125"/>
            <a:ext cx="2446115" cy="244611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36486" y="3959463"/>
            <a:ext cx="1649101" cy="4000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999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jobstorage</a:t>
            </a:r>
            <a:endParaRPr lang="en-US" altLang="zh-TW" sz="1999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1799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5212" y="1406575"/>
            <a:ext cx="10239923" cy="477608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2799" dirty="0"/>
              <a:t> 需要考量的問題：</a:t>
            </a:r>
            <a:endParaRPr lang="en-US" altLang="zh-TW" sz="2799" dirty="0"/>
          </a:p>
          <a:p>
            <a:pPr marL="502769" indent="-457063">
              <a:buFont typeface="+mj-lt"/>
              <a:buAutoNum type="arabicParenR"/>
            </a:pPr>
            <a:r>
              <a:rPr lang="zh-TW" altLang="en-US" sz="2799" dirty="0"/>
              <a:t>人力銀行網站更新職缺時會沿用舊有連結</a:t>
            </a:r>
            <a:r>
              <a:rPr lang="en-US" altLang="zh-TW" sz="2799" dirty="0"/>
              <a:t/>
            </a:r>
            <a:br>
              <a:rPr lang="en-US" altLang="zh-TW" sz="2799" dirty="0"/>
            </a:br>
            <a:r>
              <a:rPr lang="en-US" altLang="zh-TW" sz="2799" dirty="0"/>
              <a:t/>
            </a:r>
            <a:br>
              <a:rPr lang="en-US" altLang="zh-TW" sz="2799" dirty="0"/>
            </a:br>
            <a:r>
              <a:rPr lang="en-US" altLang="zh-TW" sz="2799" dirty="0"/>
              <a:t>&gt;</a:t>
            </a:r>
            <a:r>
              <a:rPr lang="zh-TW" altLang="en-US" sz="2799" dirty="0"/>
              <a:t> 該連結更新前後的資料對分析面都有幫助，應該全部保存</a:t>
            </a:r>
            <a:r>
              <a:rPr lang="en-US" altLang="zh-TW" sz="2799" dirty="0"/>
              <a:t/>
            </a:r>
            <a:br>
              <a:rPr lang="en-US" altLang="zh-TW" sz="2799" dirty="0"/>
            </a:br>
            <a:r>
              <a:rPr lang="en-US" altLang="zh-TW" sz="2799" dirty="0"/>
              <a:t/>
            </a:r>
            <a:br>
              <a:rPr lang="en-US" altLang="zh-TW" sz="2799" dirty="0"/>
            </a:br>
            <a:r>
              <a:rPr lang="en-US" altLang="zh-TW" sz="2799" dirty="0"/>
              <a:t>&gt;</a:t>
            </a:r>
            <a:r>
              <a:rPr lang="zh-TW" altLang="en-US" sz="2799" dirty="0"/>
              <a:t> 在推薦系統中，推薦的連結跟當下人力銀行資料必須一致</a:t>
            </a:r>
            <a:endParaRPr lang="en-US" altLang="zh-TW" sz="2799" dirty="0"/>
          </a:p>
          <a:p>
            <a:pPr marL="502769" indent="-457063">
              <a:buFont typeface="+mj-lt"/>
              <a:buAutoNum type="arabicParenR"/>
            </a:pPr>
            <a:r>
              <a:rPr lang="zh-TW" altLang="en-US" sz="2799" dirty="0"/>
              <a:t>職缺連結倘若關閉，該職缺就不應該在推薦系統中出現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 – MySQL</a:t>
            </a:r>
            <a:r>
              <a:rPr lang="zh-TW" altLang="en-US" dirty="0"/>
              <a:t> </a:t>
            </a:r>
            <a:r>
              <a:rPr lang="en-US" altLang="zh-TW" dirty="0"/>
              <a:t>(3)</a:t>
            </a:r>
            <a:r>
              <a:rPr lang="zh-TW" altLang="en-US" dirty="0"/>
              <a:t> </a:t>
            </a:r>
            <a:r>
              <a:rPr lang="zh-TW" altLang="en-US" dirty="0" smtClean="0"/>
              <a:t>前</a:t>
            </a:r>
            <a:r>
              <a:rPr lang="zh-TW" altLang="en-US" dirty="0"/>
              <a:t>端資料庫</a:t>
            </a:r>
          </a:p>
        </p:txBody>
      </p:sp>
    </p:spTree>
    <p:extLst>
      <p:ext uri="{BB962C8B-B14F-4D97-AF65-F5344CB8AC3E}">
        <p14:creationId xmlns:p14="http://schemas.microsoft.com/office/powerpoint/2010/main" val="221742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5212" y="-26484"/>
            <a:ext cx="8899152" cy="1066522"/>
          </a:xfrm>
        </p:spPr>
        <p:txBody>
          <a:bodyPr/>
          <a:lstStyle/>
          <a:p>
            <a:r>
              <a:rPr lang="en-US" altLang="zh-TW" dirty="0"/>
              <a:t>Python – MySQL</a:t>
            </a:r>
            <a:r>
              <a:rPr lang="zh-TW" altLang="en-US" dirty="0"/>
              <a:t> </a:t>
            </a:r>
            <a:r>
              <a:rPr lang="en-US" altLang="zh-TW" dirty="0"/>
              <a:t>(3)</a:t>
            </a:r>
            <a:r>
              <a:rPr lang="zh-TW" altLang="en-US" dirty="0"/>
              <a:t> 刪除</a:t>
            </a:r>
            <a:r>
              <a:rPr lang="zh-TW" altLang="en-US" dirty="0">
                <a:solidFill>
                  <a:srgbClr val="C00000"/>
                </a:solidFill>
              </a:rPr>
              <a:t>重複</a:t>
            </a:r>
            <a:r>
              <a:rPr lang="zh-TW" altLang="en-US" dirty="0"/>
              <a:t>／失效連結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468" y="181193"/>
            <a:ext cx="1970527" cy="101684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9" r="42744"/>
          <a:stretch/>
        </p:blipFill>
        <p:spPr>
          <a:xfrm>
            <a:off x="1065213" y="2540532"/>
            <a:ext cx="9711738" cy="138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62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5212" y="-26484"/>
            <a:ext cx="8980411" cy="1066522"/>
          </a:xfrm>
        </p:spPr>
        <p:txBody>
          <a:bodyPr/>
          <a:lstStyle/>
          <a:p>
            <a:r>
              <a:rPr lang="en-US" altLang="zh-TW" dirty="0"/>
              <a:t>Python – MySQL</a:t>
            </a:r>
            <a:r>
              <a:rPr lang="zh-TW" altLang="en-US" dirty="0"/>
              <a:t> </a:t>
            </a:r>
            <a:r>
              <a:rPr lang="en-US" altLang="zh-TW" dirty="0" smtClean="0"/>
              <a:t>(3)</a:t>
            </a:r>
            <a:r>
              <a:rPr lang="zh-TW" altLang="en-US" dirty="0" smtClean="0"/>
              <a:t> 刪除重複／</a:t>
            </a:r>
            <a:r>
              <a:rPr lang="zh-TW" altLang="en-US" dirty="0" smtClean="0">
                <a:solidFill>
                  <a:srgbClr val="C00000"/>
                </a:solidFill>
              </a:rPr>
              <a:t>失效</a:t>
            </a:r>
            <a:r>
              <a:rPr lang="zh-TW" altLang="en-US" dirty="0" smtClean="0"/>
              <a:t>連結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823" y="193883"/>
            <a:ext cx="1700416" cy="114778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2" y="2245585"/>
            <a:ext cx="9843786" cy="277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56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5212" y="-26484"/>
            <a:ext cx="8980411" cy="1066522"/>
          </a:xfrm>
        </p:spPr>
        <p:txBody>
          <a:bodyPr/>
          <a:lstStyle/>
          <a:p>
            <a:r>
              <a:rPr lang="en-US" altLang="zh-TW" dirty="0"/>
              <a:t>Python – MySQL</a:t>
            </a:r>
            <a:r>
              <a:rPr lang="zh-TW" altLang="en-US" dirty="0"/>
              <a:t> </a:t>
            </a:r>
            <a:r>
              <a:rPr lang="en-US" altLang="zh-TW" dirty="0" smtClean="0"/>
              <a:t>(3)</a:t>
            </a:r>
            <a:r>
              <a:rPr lang="zh-TW" altLang="en-US" dirty="0" smtClean="0"/>
              <a:t> 提供前端進行連接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254" y="2635715"/>
            <a:ext cx="2375461" cy="237546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218551" y="2783228"/>
            <a:ext cx="586867" cy="4000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999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job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095" y="2007646"/>
            <a:ext cx="4507343" cy="30035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6" name="直線單箭頭接點 5"/>
          <p:cNvCxnSpPr/>
          <p:nvPr/>
        </p:nvCxnSpPr>
        <p:spPr>
          <a:xfrm>
            <a:off x="3661929" y="3696138"/>
            <a:ext cx="2133044" cy="0"/>
          </a:xfrm>
          <a:prstGeom prst="straightConnector1">
            <a:avLst/>
          </a:prstGeom>
          <a:ln w="57150"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39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blog.medicalalgorithms.com/wp-content/uploads/2015/03/medical-algorithm-defini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2"/>
            <a:ext cx="12188824" cy="800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946030"/>
            <a:ext cx="12188825" cy="1799731"/>
          </a:xfrm>
        </p:spPr>
        <p:txBody>
          <a:bodyPr/>
          <a:lstStyle/>
          <a:p>
            <a:r>
              <a:rPr lang="en-US" altLang="zh-TW" dirty="0" smtClean="0"/>
              <a:t>Model Design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689AE-B711-4B35-9C59-265E339B93F1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183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立方體 25"/>
          <p:cNvSpPr/>
          <p:nvPr/>
        </p:nvSpPr>
        <p:spPr>
          <a:xfrm>
            <a:off x="5805756" y="791783"/>
            <a:ext cx="1939131" cy="917396"/>
          </a:xfrm>
          <a:prstGeom prst="cube">
            <a:avLst>
              <a:gd name="adj" fmla="val 52384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799" dirty="0"/>
              <a:t>App</a:t>
            </a:r>
            <a:endParaRPr lang="zh-TW" altLang="en-US" sz="1799" dirty="0"/>
          </a:p>
        </p:txBody>
      </p:sp>
      <p:pic>
        <p:nvPicPr>
          <p:cNvPr id="4118" name="Picture 22" descr="http://bids.berkeley.edu/sites/default/files/styles/400x225/public/projects/ipython_large.jpg?itok=DiR8IgLV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488" y="165893"/>
            <a:ext cx="2224399" cy="1251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立方體 24"/>
          <p:cNvSpPr/>
          <p:nvPr/>
        </p:nvSpPr>
        <p:spPr>
          <a:xfrm>
            <a:off x="1755023" y="4284869"/>
            <a:ext cx="1939131" cy="1016142"/>
          </a:xfrm>
          <a:prstGeom prst="cube">
            <a:avLst>
              <a:gd name="adj" fmla="val 52384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799" dirty="0"/>
              <a:t>Data Prep</a:t>
            </a:r>
            <a:endParaRPr lang="zh-TW" altLang="en-US" sz="1799" dirty="0"/>
          </a:p>
        </p:txBody>
      </p:sp>
      <p:sp>
        <p:nvSpPr>
          <p:cNvPr id="8" name="立方體 7"/>
          <p:cNvSpPr/>
          <p:nvPr/>
        </p:nvSpPr>
        <p:spPr>
          <a:xfrm>
            <a:off x="5454864" y="5686663"/>
            <a:ext cx="1939131" cy="1016142"/>
          </a:xfrm>
          <a:prstGeom prst="cube">
            <a:avLst>
              <a:gd name="adj" fmla="val 52384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799" dirty="0"/>
              <a:t>Plot</a:t>
            </a:r>
            <a:endParaRPr lang="zh-TW" altLang="en-US" sz="1799" dirty="0"/>
          </a:p>
        </p:txBody>
      </p:sp>
      <p:pic>
        <p:nvPicPr>
          <p:cNvPr id="4110" name="Picture 14" descr="http://matplotlib.org/_static/logo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71" y="5324201"/>
            <a:ext cx="3429104" cy="628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立方體 19"/>
          <p:cNvSpPr/>
          <p:nvPr/>
        </p:nvSpPr>
        <p:spPr>
          <a:xfrm>
            <a:off x="1755023" y="2399993"/>
            <a:ext cx="1939131" cy="1016142"/>
          </a:xfrm>
          <a:prstGeom prst="cube">
            <a:avLst>
              <a:gd name="adj" fmla="val 52384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799" dirty="0"/>
              <a:t>Data Prep</a:t>
            </a:r>
            <a:endParaRPr lang="zh-TW" altLang="en-US" sz="1799" dirty="0"/>
          </a:p>
        </p:txBody>
      </p:sp>
      <p:pic>
        <p:nvPicPr>
          <p:cNvPr id="4100" name="Picture 4" descr="https://dataaspirant.files.wordpress.com/2014/10/pandas.pn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821" y="1531258"/>
            <a:ext cx="2457535" cy="1274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www.linuxbsdos.com/wp-content/uploads/2014/02/Anacond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357" y="2642317"/>
            <a:ext cx="2505896" cy="1752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立方體 21"/>
          <p:cNvSpPr/>
          <p:nvPr/>
        </p:nvSpPr>
        <p:spPr>
          <a:xfrm>
            <a:off x="9337318" y="4348403"/>
            <a:ext cx="1939131" cy="1016142"/>
          </a:xfrm>
          <a:prstGeom prst="cube">
            <a:avLst>
              <a:gd name="adj" fmla="val 52384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799" dirty="0"/>
              <a:t>Text Mining</a:t>
            </a:r>
            <a:endParaRPr lang="zh-TW" altLang="en-US" sz="1799" dirty="0"/>
          </a:p>
        </p:txBody>
      </p:sp>
      <p:pic>
        <p:nvPicPr>
          <p:cNvPr id="4108" name="Picture 12" descr="http://static1.squarespace.com/static/538cea80e4b00f1fad490c1b/54668a77e4b00fb778d22a34/54668d8ae4b00fb778d2859c/1416007413413/NLTK.pn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711" y="3632369"/>
            <a:ext cx="3400583" cy="1103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立方體 22"/>
          <p:cNvSpPr/>
          <p:nvPr/>
        </p:nvSpPr>
        <p:spPr>
          <a:xfrm>
            <a:off x="9319702" y="2367426"/>
            <a:ext cx="1939131" cy="1016142"/>
          </a:xfrm>
          <a:prstGeom prst="cube">
            <a:avLst>
              <a:gd name="adj" fmla="val 52384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799" dirty="0"/>
              <a:t>Data Mining</a:t>
            </a:r>
            <a:endParaRPr lang="zh-TW" altLang="en-US" sz="1799" dirty="0"/>
          </a:p>
        </p:txBody>
      </p:sp>
      <p:pic>
        <p:nvPicPr>
          <p:cNvPr id="4102" name="Picture 6" descr="https://avatars2.githubusercontent.com/u/365630?v=3&amp;s=40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810" y="1189762"/>
            <a:ext cx="1957954" cy="1957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http://bids.berkeley.edu/sites/default/files/styles/400x225/public/projects/numpy_project_page.jpg?itok=flrdydei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041" y="3581049"/>
            <a:ext cx="2053113" cy="1154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向下箭號 10"/>
          <p:cNvSpPr/>
          <p:nvPr/>
        </p:nvSpPr>
        <p:spPr>
          <a:xfrm rot="17225890">
            <a:off x="4255260" y="2856385"/>
            <a:ext cx="405072" cy="406294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799"/>
          </a:p>
        </p:txBody>
      </p:sp>
      <p:sp>
        <p:nvSpPr>
          <p:cNvPr id="29" name="向下箭號 28"/>
          <p:cNvSpPr/>
          <p:nvPr/>
        </p:nvSpPr>
        <p:spPr>
          <a:xfrm rot="6444897">
            <a:off x="8269407" y="4455304"/>
            <a:ext cx="405072" cy="406294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799"/>
          </a:p>
        </p:txBody>
      </p:sp>
      <p:sp>
        <p:nvSpPr>
          <p:cNvPr id="30" name="向下箭號 29"/>
          <p:cNvSpPr/>
          <p:nvPr/>
        </p:nvSpPr>
        <p:spPr>
          <a:xfrm rot="14480656">
            <a:off x="4230119" y="4544377"/>
            <a:ext cx="405072" cy="406294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799"/>
          </a:p>
        </p:txBody>
      </p:sp>
      <p:sp>
        <p:nvSpPr>
          <p:cNvPr id="31" name="向下箭號 30"/>
          <p:cNvSpPr/>
          <p:nvPr/>
        </p:nvSpPr>
        <p:spPr>
          <a:xfrm>
            <a:off x="6255814" y="1961131"/>
            <a:ext cx="405072" cy="406294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799"/>
          </a:p>
        </p:txBody>
      </p:sp>
      <p:sp>
        <p:nvSpPr>
          <p:cNvPr id="32" name="向下箭號 31"/>
          <p:cNvSpPr/>
          <p:nvPr/>
        </p:nvSpPr>
        <p:spPr>
          <a:xfrm rot="4887410">
            <a:off x="8157860" y="2856384"/>
            <a:ext cx="405072" cy="406294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799"/>
          </a:p>
        </p:txBody>
      </p:sp>
      <p:sp>
        <p:nvSpPr>
          <p:cNvPr id="34" name="向下箭號 33"/>
          <p:cNvSpPr/>
          <p:nvPr/>
        </p:nvSpPr>
        <p:spPr>
          <a:xfrm rot="10800000">
            <a:off x="6221894" y="4709357"/>
            <a:ext cx="405072" cy="406294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799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689AE-B711-4B35-9C59-265E339B93F1}" type="slidenum">
              <a:rPr lang="zh-TW" altLang="en-US" smtClean="0"/>
              <a:t>29</a:t>
            </a:fld>
            <a:endParaRPr lang="zh-TW" altLang="en-US"/>
          </a:p>
        </p:txBody>
      </p:sp>
      <p:sp>
        <p:nvSpPr>
          <p:cNvPr id="24" name="標題 1"/>
          <p:cNvSpPr>
            <a:spLocks noGrp="1"/>
          </p:cNvSpPr>
          <p:nvPr>
            <p:ph type="title"/>
          </p:nvPr>
        </p:nvSpPr>
        <p:spPr>
          <a:xfrm>
            <a:off x="1065212" y="-170462"/>
            <a:ext cx="8686801" cy="1066522"/>
          </a:xfrm>
        </p:spPr>
        <p:txBody>
          <a:bodyPr/>
          <a:lstStyle/>
          <a:p>
            <a:r>
              <a:rPr lang="zh-TW" altLang="en-US" dirty="0" smtClean="0"/>
              <a:t>使用套件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742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48" y="3112259"/>
            <a:ext cx="2588562" cy="76750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900" y="2795529"/>
            <a:ext cx="1989085" cy="1028729"/>
          </a:xfrm>
          <a:prstGeom prst="rect">
            <a:avLst/>
          </a:prstGeom>
        </p:spPr>
      </p:pic>
      <p:grpSp>
        <p:nvGrpSpPr>
          <p:cNvPr id="29" name="群組 28"/>
          <p:cNvGrpSpPr/>
          <p:nvPr/>
        </p:nvGrpSpPr>
        <p:grpSpPr>
          <a:xfrm>
            <a:off x="4320589" y="1095408"/>
            <a:ext cx="2364632" cy="1594296"/>
            <a:chOff x="4303776" y="786292"/>
            <a:chExt cx="2365248" cy="1594711"/>
          </a:xfrm>
        </p:grpSpPr>
        <p:sp>
          <p:nvSpPr>
            <p:cNvPr id="19" name="圓角矩形 18"/>
            <p:cNvSpPr/>
            <p:nvPr/>
          </p:nvSpPr>
          <p:spPr>
            <a:xfrm>
              <a:off x="4303776" y="786292"/>
              <a:ext cx="2365248" cy="1594711"/>
            </a:xfrm>
            <a:prstGeom prst="roundRect">
              <a:avLst/>
            </a:prstGeom>
            <a:ln w="571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798"/>
            </a:p>
          </p:txBody>
        </p:sp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9313" y="988818"/>
              <a:ext cx="2047625" cy="530408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0955" y="1629631"/>
              <a:ext cx="1159981" cy="615959"/>
            </a:xfrm>
            <a:prstGeom prst="rect">
              <a:avLst/>
            </a:prstGeom>
          </p:spPr>
        </p:pic>
      </p:grpSp>
      <p:grpSp>
        <p:nvGrpSpPr>
          <p:cNvPr id="30" name="群組 29"/>
          <p:cNvGrpSpPr/>
          <p:nvPr/>
        </p:nvGrpSpPr>
        <p:grpSpPr>
          <a:xfrm>
            <a:off x="4534067" y="3837732"/>
            <a:ext cx="1974052" cy="2155801"/>
            <a:chOff x="4489314" y="4090384"/>
            <a:chExt cx="1974566" cy="2156363"/>
          </a:xfrm>
        </p:grpSpPr>
        <p:sp>
          <p:nvSpPr>
            <p:cNvPr id="20" name="圓角矩形 19"/>
            <p:cNvSpPr/>
            <p:nvPr/>
          </p:nvSpPr>
          <p:spPr>
            <a:xfrm>
              <a:off x="4489314" y="4212319"/>
              <a:ext cx="1974566" cy="2034428"/>
            </a:xfrm>
            <a:prstGeom prst="roundRect">
              <a:avLst/>
            </a:prstGeom>
            <a:ln w="571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798"/>
            </a:p>
          </p:txBody>
        </p:sp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0955" y="5336280"/>
              <a:ext cx="1159981" cy="811080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872" y="4090384"/>
              <a:ext cx="1285064" cy="1285064"/>
            </a:xfrm>
            <a:prstGeom prst="rect">
              <a:avLst/>
            </a:prstGeom>
          </p:spPr>
        </p:pic>
      </p:grpSp>
      <p:pic>
        <p:nvPicPr>
          <p:cNvPr id="8" name="圖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769" y="2817649"/>
            <a:ext cx="2180089" cy="980565"/>
          </a:xfrm>
          <a:prstGeom prst="rect">
            <a:avLst/>
          </a:prstGeom>
        </p:spPr>
      </p:pic>
      <p:grpSp>
        <p:nvGrpSpPr>
          <p:cNvPr id="25" name="群組 24"/>
          <p:cNvGrpSpPr/>
          <p:nvPr/>
        </p:nvGrpSpPr>
        <p:grpSpPr>
          <a:xfrm>
            <a:off x="7697798" y="751452"/>
            <a:ext cx="3991329" cy="1938252"/>
            <a:chOff x="7541263" y="311995"/>
            <a:chExt cx="4306275" cy="2236362"/>
          </a:xfrm>
        </p:grpSpPr>
        <p:sp>
          <p:nvSpPr>
            <p:cNvPr id="21" name="圓角矩形 20"/>
            <p:cNvSpPr/>
            <p:nvPr/>
          </p:nvSpPr>
          <p:spPr>
            <a:xfrm>
              <a:off x="7541263" y="311995"/>
              <a:ext cx="4306275" cy="2236362"/>
            </a:xfrm>
            <a:prstGeom prst="roundRect">
              <a:avLst/>
            </a:prstGeom>
            <a:ln w="571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798"/>
            </a:p>
          </p:txBody>
        </p:sp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8667" y="1452394"/>
              <a:ext cx="1274070" cy="673438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0265" y="479616"/>
              <a:ext cx="2180815" cy="306677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019" y="389502"/>
              <a:ext cx="1416719" cy="1094738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1757" y="1889562"/>
              <a:ext cx="2061564" cy="563593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1770" y="1119105"/>
              <a:ext cx="2097579" cy="478247"/>
            </a:xfrm>
            <a:prstGeom prst="rect">
              <a:avLst/>
            </a:prstGeom>
          </p:spPr>
        </p:pic>
      </p:grpSp>
      <p:sp>
        <p:nvSpPr>
          <p:cNvPr id="23" name="向右箭號 22"/>
          <p:cNvSpPr/>
          <p:nvPr/>
        </p:nvSpPr>
        <p:spPr>
          <a:xfrm>
            <a:off x="3395146" y="3158656"/>
            <a:ext cx="607334" cy="48588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798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向右箭號 23"/>
          <p:cNvSpPr/>
          <p:nvPr/>
        </p:nvSpPr>
        <p:spPr>
          <a:xfrm>
            <a:off x="7167659" y="3158656"/>
            <a:ext cx="607334" cy="48588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798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8" name="群組 27"/>
          <p:cNvGrpSpPr/>
          <p:nvPr/>
        </p:nvGrpSpPr>
        <p:grpSpPr>
          <a:xfrm>
            <a:off x="7837651" y="3926162"/>
            <a:ext cx="3711622" cy="2241538"/>
            <a:chOff x="7767552" y="4004625"/>
            <a:chExt cx="3712589" cy="2242122"/>
          </a:xfrm>
        </p:grpSpPr>
        <p:sp>
          <p:nvSpPr>
            <p:cNvPr id="22" name="圓角矩形 21"/>
            <p:cNvSpPr/>
            <p:nvPr/>
          </p:nvSpPr>
          <p:spPr>
            <a:xfrm>
              <a:off x="7767552" y="4004625"/>
              <a:ext cx="3712589" cy="2242122"/>
            </a:xfrm>
            <a:prstGeom prst="roundRect">
              <a:avLst/>
            </a:prstGeom>
            <a:ln w="571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798"/>
            </a:p>
          </p:txBody>
        </p:sp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6493" y="5125242"/>
              <a:ext cx="1223246" cy="1017741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3973" y="4212319"/>
              <a:ext cx="554143" cy="782034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3857" y="4362743"/>
              <a:ext cx="797181" cy="552048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3706" y="4218439"/>
              <a:ext cx="777358" cy="777358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909" y="4185943"/>
              <a:ext cx="838432" cy="838432"/>
            </a:xfrm>
            <a:prstGeom prst="rect">
              <a:avLst/>
            </a:prstGeom>
          </p:spPr>
        </p:pic>
        <p:pic>
          <p:nvPicPr>
            <p:cNvPr id="26" name="圖片 25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4098" y="5419921"/>
              <a:ext cx="1769692" cy="402701"/>
            </a:xfrm>
            <a:prstGeom prst="rect">
              <a:avLst/>
            </a:prstGeom>
          </p:spPr>
        </p:pic>
      </p:grpSp>
      <p:sp>
        <p:nvSpPr>
          <p:cNvPr id="31" name="文字方塊 30"/>
          <p:cNvSpPr txBox="1"/>
          <p:nvPr/>
        </p:nvSpPr>
        <p:spPr>
          <a:xfrm>
            <a:off x="1510308" y="2323502"/>
            <a:ext cx="1490705" cy="46154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399" dirty="0">
                <a:solidFill>
                  <a:schemeClr val="bg1"/>
                </a:solidFill>
              </a:rPr>
              <a:t>ETL</a:t>
            </a:r>
            <a:endParaRPr lang="zh-TW" altLang="en-US" sz="2399" dirty="0">
              <a:solidFill>
                <a:schemeClr val="bg1"/>
              </a:solidFill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4757554" y="396354"/>
            <a:ext cx="1490705" cy="46154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399" dirty="0" smtClean="0">
                <a:solidFill>
                  <a:schemeClr val="bg1"/>
                </a:solidFill>
              </a:rPr>
              <a:t>Hadoop</a:t>
            </a:r>
            <a:endParaRPr lang="zh-TW" altLang="en-US" sz="2399" dirty="0">
              <a:solidFill>
                <a:schemeClr val="bg1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8948989" y="6305349"/>
            <a:ext cx="1490705" cy="46154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399" dirty="0">
                <a:solidFill>
                  <a:schemeClr val="bg1"/>
                </a:solidFill>
              </a:rPr>
              <a:t>前端</a:t>
            </a:r>
          </a:p>
        </p:txBody>
      </p:sp>
      <p:sp>
        <p:nvSpPr>
          <p:cNvPr id="34" name="文字方塊 33"/>
          <p:cNvSpPr txBox="1"/>
          <p:nvPr/>
        </p:nvSpPr>
        <p:spPr>
          <a:xfrm>
            <a:off x="8948989" y="198493"/>
            <a:ext cx="1490705" cy="46154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399" dirty="0">
                <a:solidFill>
                  <a:schemeClr val="bg1"/>
                </a:solidFill>
              </a:rPr>
              <a:t>網站</a:t>
            </a:r>
          </a:p>
        </p:txBody>
      </p:sp>
      <p:sp>
        <p:nvSpPr>
          <p:cNvPr id="35" name="文字方塊 34"/>
          <p:cNvSpPr txBox="1"/>
          <p:nvPr/>
        </p:nvSpPr>
        <p:spPr>
          <a:xfrm>
            <a:off x="4820078" y="6142585"/>
            <a:ext cx="1490705" cy="46154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399" dirty="0">
                <a:solidFill>
                  <a:schemeClr val="bg1"/>
                </a:solidFill>
              </a:rPr>
              <a:t>分析</a:t>
            </a:r>
          </a:p>
        </p:txBody>
      </p:sp>
      <p:sp>
        <p:nvSpPr>
          <p:cNvPr id="36" name="文字方塊 35"/>
          <p:cNvSpPr txBox="1"/>
          <p:nvPr/>
        </p:nvSpPr>
        <p:spPr>
          <a:xfrm>
            <a:off x="4046737" y="2825082"/>
            <a:ext cx="1490705" cy="46154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399" dirty="0">
                <a:solidFill>
                  <a:schemeClr val="bg1"/>
                </a:solidFill>
              </a:rPr>
              <a:t>資料庫</a:t>
            </a:r>
          </a:p>
        </p:txBody>
      </p:sp>
      <p:sp>
        <p:nvSpPr>
          <p:cNvPr id="37" name="文字方塊 36"/>
          <p:cNvSpPr txBox="1"/>
          <p:nvPr/>
        </p:nvSpPr>
        <p:spPr>
          <a:xfrm>
            <a:off x="7912362" y="2819172"/>
            <a:ext cx="1490705" cy="46154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399" dirty="0">
                <a:solidFill>
                  <a:schemeClr val="bg1"/>
                </a:solidFill>
              </a:rPr>
              <a:t>後端</a:t>
            </a:r>
          </a:p>
        </p:txBody>
      </p:sp>
      <p:sp>
        <p:nvSpPr>
          <p:cNvPr id="27" name="標題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使用工具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316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0" name="投影片編號版面配置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689AE-B711-4B35-9C59-265E339B93F1}" type="slidenum">
              <a:rPr lang="zh-TW" altLang="en-US" smtClean="0"/>
              <a:t>30</a:t>
            </a:fld>
            <a:endParaRPr lang="zh-TW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569483" y="4973477"/>
          <a:ext cx="4614340" cy="1477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7833"/>
                <a:gridCol w="1628079"/>
                <a:gridCol w="1558428"/>
              </a:tblGrid>
              <a:tr h="365665"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詞彙</a:t>
                      </a:r>
                      <a:endParaRPr lang="zh-TW" altLang="en-US" sz="1800" dirty="0"/>
                    </a:p>
                  </a:txBody>
                  <a:tcPr marL="91416" marR="91416" marT="45708" marB="45708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錯別字 </a:t>
                      </a:r>
                      <a:r>
                        <a:rPr lang="en-US" altLang="zh-TW" sz="1800" dirty="0" smtClean="0"/>
                        <a:t>1</a:t>
                      </a:r>
                      <a:endParaRPr lang="zh-TW" altLang="en-US" sz="18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錯別字  </a:t>
                      </a:r>
                      <a:r>
                        <a:rPr lang="en-US" altLang="zh-TW" sz="1800" dirty="0" smtClean="0"/>
                        <a:t>2</a:t>
                      </a:r>
                      <a:endParaRPr lang="zh-TW" altLang="en-US" sz="1800" dirty="0"/>
                    </a:p>
                  </a:txBody>
                  <a:tcPr marL="91416" marR="91416" marT="45708" marB="45708"/>
                </a:tc>
              </a:tr>
              <a:tr h="370743"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Android</a:t>
                      </a:r>
                      <a:endParaRPr lang="zh-TW" altLang="en-US" sz="1800" dirty="0"/>
                    </a:p>
                  </a:txBody>
                  <a:tcPr marL="91416" marR="91416" marT="45708" marB="45708">
                    <a:solidFill>
                      <a:srgbClr val="FF7C80">
                        <a:alpha val="5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err="1" smtClean="0"/>
                        <a:t>Andrid</a:t>
                      </a:r>
                      <a:endParaRPr lang="zh-TW" altLang="en-US" sz="18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altLang="zh-TW" sz="1800" dirty="0" err="1" smtClean="0"/>
                        <a:t>andoird</a:t>
                      </a:r>
                      <a:endParaRPr lang="zh-TW" altLang="en-US" sz="1800" dirty="0"/>
                    </a:p>
                  </a:txBody>
                  <a:tcPr marL="91416" marR="91416" marT="45708" marB="45708"/>
                </a:tc>
              </a:tr>
              <a:tr h="370743">
                <a:tc>
                  <a:txBody>
                    <a:bodyPr/>
                    <a:lstStyle/>
                    <a:p>
                      <a:r>
                        <a:rPr lang="en-US" altLang="zh-TW" sz="1800" dirty="0" err="1" smtClean="0"/>
                        <a:t>mongodb</a:t>
                      </a:r>
                      <a:endParaRPr lang="zh-TW" altLang="en-US" sz="1800" dirty="0"/>
                    </a:p>
                  </a:txBody>
                  <a:tcPr marL="91416" marR="91416" marT="45708" marB="45708">
                    <a:solidFill>
                      <a:srgbClr val="FF7C80">
                        <a:alpha val="5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err="1" smtClean="0"/>
                        <a:t>mangodb</a:t>
                      </a:r>
                      <a:endParaRPr lang="zh-TW" altLang="en-US" sz="18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 smtClean="0"/>
                        <a:t>mango</a:t>
                      </a:r>
                      <a:endParaRPr lang="zh-TW" altLang="en-US" sz="1800" dirty="0" smtClean="0"/>
                    </a:p>
                  </a:txBody>
                  <a:tcPr marL="91416" marR="91416" marT="45708" marB="45708"/>
                </a:tc>
              </a:tr>
              <a:tr h="370743"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C#</a:t>
                      </a:r>
                      <a:endParaRPr lang="zh-TW" altLang="en-US" sz="1800" dirty="0"/>
                    </a:p>
                  </a:txBody>
                  <a:tcPr marL="91416" marR="91416" marT="45708" marB="45708">
                    <a:solidFill>
                      <a:srgbClr val="FF7C80">
                        <a:alpha val="5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C sharp</a:t>
                      </a:r>
                      <a:endParaRPr lang="zh-TW" altLang="en-US" sz="18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/>
                </a:tc>
              </a:tr>
            </a:tbl>
          </a:graphicData>
        </a:graphic>
      </p:graphicFrame>
      <p:grpSp>
        <p:nvGrpSpPr>
          <p:cNvPr id="7" name="群組 6"/>
          <p:cNvGrpSpPr/>
          <p:nvPr/>
        </p:nvGrpSpPr>
        <p:grpSpPr>
          <a:xfrm>
            <a:off x="1920100" y="4418978"/>
            <a:ext cx="1561690" cy="400006"/>
            <a:chOff x="7903396" y="4423955"/>
            <a:chExt cx="1562097" cy="400110"/>
          </a:xfrm>
        </p:grpSpPr>
        <p:sp>
          <p:nvSpPr>
            <p:cNvPr id="6" name="文字方塊 5"/>
            <p:cNvSpPr txBox="1"/>
            <p:nvPr/>
          </p:nvSpPr>
          <p:spPr>
            <a:xfrm>
              <a:off x="8254905" y="4423955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999" dirty="0"/>
                <a:t>錯別字典</a:t>
              </a:r>
            </a:p>
          </p:txBody>
        </p:sp>
        <p:pic>
          <p:nvPicPr>
            <p:cNvPr id="3074" name="Picture 2" descr="http://b-i.forbesimg.com/harrybinswanger/files/2014/01/Dictionary_Ic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3396" y="4449019"/>
              <a:ext cx="351509" cy="351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5869207" y="3650495"/>
          <a:ext cx="5179092" cy="1747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7218"/>
                <a:gridCol w="1961786"/>
                <a:gridCol w="2110088"/>
              </a:tblGrid>
              <a:tr h="365665"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詞彙</a:t>
                      </a:r>
                      <a:endParaRPr lang="zh-TW" altLang="en-US" sz="1800" dirty="0"/>
                    </a:p>
                  </a:txBody>
                  <a:tcPr marL="91416" marR="91416" marT="45708" marB="45708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同義字 </a:t>
                      </a:r>
                      <a:r>
                        <a:rPr lang="en-US" altLang="zh-TW" sz="1800" dirty="0" smtClean="0"/>
                        <a:t>1</a:t>
                      </a:r>
                      <a:endParaRPr lang="zh-TW" altLang="en-US" sz="18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 smtClean="0"/>
                        <a:t>同義字 </a:t>
                      </a:r>
                      <a:r>
                        <a:rPr lang="en-US" altLang="zh-TW" sz="1800" dirty="0" smtClean="0"/>
                        <a:t>2</a:t>
                      </a:r>
                      <a:endParaRPr lang="zh-TW" altLang="en-US" sz="1800" dirty="0" smtClean="0"/>
                    </a:p>
                  </a:txBody>
                  <a:tcPr marL="91416" marR="91416" marT="45708" marB="45708"/>
                </a:tc>
              </a:tr>
              <a:tr h="639913"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HTML</a:t>
                      </a:r>
                      <a:endParaRPr lang="zh-TW" altLang="en-US" sz="1800" dirty="0"/>
                    </a:p>
                  </a:txBody>
                  <a:tcPr marL="91416" marR="91416" marT="45708" marB="45708">
                    <a:solidFill>
                      <a:srgbClr val="FF7C80">
                        <a:alpha val="5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Hyper Text Markup</a:t>
                      </a:r>
                      <a:r>
                        <a:rPr lang="en-US" altLang="zh-TW" sz="1800" baseline="0" dirty="0" smtClean="0"/>
                        <a:t> Language</a:t>
                      </a:r>
                      <a:endParaRPr lang="zh-TW" altLang="en-US" sz="18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/>
                </a:tc>
              </a:tr>
              <a:tr h="370743">
                <a:tc>
                  <a:txBody>
                    <a:bodyPr/>
                    <a:lstStyle/>
                    <a:p>
                      <a:r>
                        <a:rPr lang="en-US" altLang="zh-TW" sz="1800" dirty="0" err="1" smtClean="0"/>
                        <a:t>php</a:t>
                      </a:r>
                      <a:endParaRPr lang="zh-TW" altLang="en-US" sz="1800" dirty="0"/>
                    </a:p>
                  </a:txBody>
                  <a:tcPr marL="91416" marR="91416" marT="45708" marB="45708">
                    <a:solidFill>
                      <a:srgbClr val="FF7C80">
                        <a:alpha val="5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err="1" smtClean="0"/>
                        <a:t>php</a:t>
                      </a:r>
                      <a:r>
                        <a:rPr lang="en-US" altLang="zh-TW" sz="1800" dirty="0" smtClean="0"/>
                        <a:t> 5</a:t>
                      </a:r>
                      <a:endParaRPr lang="zh-TW" altLang="en-US" sz="18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altLang="zh-TW" sz="1800" dirty="0" err="1" smtClean="0"/>
                        <a:t>php</a:t>
                      </a:r>
                      <a:r>
                        <a:rPr lang="en-US" altLang="zh-TW" sz="1800" dirty="0" smtClean="0"/>
                        <a:t> 7</a:t>
                      </a:r>
                      <a:endParaRPr lang="zh-TW" altLang="en-US" sz="1800" dirty="0"/>
                    </a:p>
                  </a:txBody>
                  <a:tcPr marL="91416" marR="91416" marT="45708" marB="45708"/>
                </a:tc>
              </a:tr>
              <a:tr h="370743"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C#</a:t>
                      </a:r>
                      <a:endParaRPr lang="zh-TW" altLang="en-US" sz="1800" dirty="0"/>
                    </a:p>
                  </a:txBody>
                  <a:tcPr marL="91416" marR="91416" marT="45708" marB="45708">
                    <a:solidFill>
                      <a:srgbClr val="FF7C80">
                        <a:alpha val="5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C sharp</a:t>
                      </a:r>
                      <a:endParaRPr lang="zh-TW" altLang="en-US" sz="18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16" marR="91416" marT="45708" marB="45708"/>
                </a:tc>
              </a:tr>
            </a:tbl>
          </a:graphicData>
        </a:graphic>
      </p:graphicFrame>
      <p:grpSp>
        <p:nvGrpSpPr>
          <p:cNvPr id="10" name="群組 9"/>
          <p:cNvGrpSpPr/>
          <p:nvPr/>
        </p:nvGrpSpPr>
        <p:grpSpPr>
          <a:xfrm>
            <a:off x="7759615" y="3090104"/>
            <a:ext cx="1561690" cy="400006"/>
            <a:chOff x="7903396" y="4423955"/>
            <a:chExt cx="1562097" cy="400110"/>
          </a:xfrm>
        </p:grpSpPr>
        <p:sp>
          <p:nvSpPr>
            <p:cNvPr id="11" name="文字方塊 10"/>
            <p:cNvSpPr txBox="1"/>
            <p:nvPr/>
          </p:nvSpPr>
          <p:spPr>
            <a:xfrm>
              <a:off x="8254905" y="4423955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999" dirty="0"/>
                <a:t>同義字典</a:t>
              </a:r>
            </a:p>
          </p:txBody>
        </p:sp>
        <p:pic>
          <p:nvPicPr>
            <p:cNvPr id="12" name="Picture 2" descr="http://b-i.forbesimg.com/harrybinswanger/files/2014/01/Dictionary_Ic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3396" y="4449019"/>
              <a:ext cx="351509" cy="351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群組 12"/>
          <p:cNvGrpSpPr/>
          <p:nvPr/>
        </p:nvGrpSpPr>
        <p:grpSpPr>
          <a:xfrm>
            <a:off x="1920100" y="2051432"/>
            <a:ext cx="1561690" cy="400006"/>
            <a:chOff x="7903396" y="4423955"/>
            <a:chExt cx="1562097" cy="400110"/>
          </a:xfrm>
        </p:grpSpPr>
        <p:sp>
          <p:nvSpPr>
            <p:cNvPr id="14" name="文字方塊 13"/>
            <p:cNvSpPr txBox="1"/>
            <p:nvPr/>
          </p:nvSpPr>
          <p:spPr>
            <a:xfrm>
              <a:off x="8254905" y="4423955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999" dirty="0"/>
                <a:t>專業字典</a:t>
              </a:r>
            </a:p>
          </p:txBody>
        </p:sp>
        <p:pic>
          <p:nvPicPr>
            <p:cNvPr id="15" name="Picture 2" descr="http://b-i.forbesimg.com/harrybinswanger/files/2014/01/Dictionary_Ic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3396" y="4449019"/>
              <a:ext cx="351509" cy="351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圖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838" y="3213647"/>
            <a:ext cx="2014352" cy="470824"/>
          </a:xfrm>
          <a:prstGeom prst="rect">
            <a:avLst/>
          </a:prstGeom>
        </p:spPr>
      </p:pic>
      <p:pic>
        <p:nvPicPr>
          <p:cNvPr id="17" name="Picture 4" descr="http://img.technews.tw/wp-content/uploads/2014/09/Gartner.p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307" y="2316266"/>
            <a:ext cx="2028883" cy="113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https://pbs.twimg.com/profile_images/521745986851311617/aqYvarOw.jpe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697" y="2759998"/>
            <a:ext cx="846513" cy="84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內容版面配置區 6"/>
          <p:cNvGraphicFramePr>
            <a:graphicFrameLocks/>
          </p:cNvGraphicFramePr>
          <p:nvPr>
            <p:extLst/>
          </p:nvPr>
        </p:nvGraphicFramePr>
        <p:xfrm>
          <a:off x="722621" y="-11097"/>
          <a:ext cx="11466203" cy="1514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55871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b="13500"/>
          <a:stretch/>
        </p:blipFill>
        <p:spPr>
          <a:xfrm>
            <a:off x="1524556" y="2184870"/>
            <a:ext cx="8227457" cy="3698411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689AE-B711-4B35-9C59-265E339B93F1}" type="slidenum">
              <a:rPr lang="zh-TW" altLang="en-US" smtClean="0"/>
              <a:t>31</a:t>
            </a:fld>
            <a:endParaRPr lang="zh-TW" altLang="en-US" dirty="0"/>
          </a:p>
        </p:txBody>
      </p:sp>
      <p:graphicFrame>
        <p:nvGraphicFramePr>
          <p:cNvPr id="6" name="內容版面配置區 6"/>
          <p:cNvGraphicFramePr>
            <a:graphicFrameLocks/>
          </p:cNvGraphicFramePr>
          <p:nvPr>
            <p:extLst/>
          </p:nvPr>
        </p:nvGraphicFramePr>
        <p:xfrm>
          <a:off x="722621" y="-34703"/>
          <a:ext cx="11466203" cy="1514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4132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689AE-B711-4B35-9C59-265E339B93F1}" type="slidenum">
              <a:rPr lang="zh-TW" altLang="en-US" smtClean="0"/>
              <a:t>32</a:t>
            </a:fld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4294967295"/>
          </p:nvPr>
        </p:nvSpPr>
        <p:spPr>
          <a:xfrm>
            <a:off x="837981" y="1490110"/>
            <a:ext cx="10512862" cy="4664448"/>
          </a:xfrm>
        </p:spPr>
        <p:txBody>
          <a:bodyPr/>
          <a:lstStyle/>
          <a:p>
            <a:r>
              <a:rPr lang="en-US" altLang="zh-TW" dirty="0" err="1" smtClean="0"/>
              <a:t>Scikit</a:t>
            </a:r>
            <a:r>
              <a:rPr lang="en-US" altLang="zh-TW" dirty="0"/>
              <a:t>-</a:t>
            </a:r>
            <a:r>
              <a:rPr lang="en-US" altLang="zh-TW" dirty="0" smtClean="0"/>
              <a:t>learn </a:t>
            </a:r>
            <a:r>
              <a:rPr lang="zh-TW" altLang="en-US" dirty="0" smtClean="0"/>
              <a:t>套件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r>
              <a:rPr lang="zh-TW" altLang="en-US" dirty="0" smtClean="0"/>
              <a:t>自己實作一個</a:t>
            </a:r>
            <a:endParaRPr lang="en-US" altLang="zh-TW" dirty="0" smtClean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r="11391"/>
          <a:stretch/>
        </p:blipFill>
        <p:spPr>
          <a:xfrm>
            <a:off x="1065213" y="3257199"/>
            <a:ext cx="4730574" cy="310434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083" y="3257199"/>
            <a:ext cx="4848102" cy="312338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981" y="2281857"/>
            <a:ext cx="7116508" cy="276753"/>
          </a:xfrm>
          <a:prstGeom prst="rect">
            <a:avLst/>
          </a:prstGeom>
        </p:spPr>
      </p:pic>
      <p:graphicFrame>
        <p:nvGraphicFramePr>
          <p:cNvPr id="7" name="內容版面配置區 6"/>
          <p:cNvGraphicFramePr>
            <a:graphicFrameLocks/>
          </p:cNvGraphicFramePr>
          <p:nvPr>
            <p:extLst/>
          </p:nvPr>
        </p:nvGraphicFramePr>
        <p:xfrm>
          <a:off x="722621" y="-34703"/>
          <a:ext cx="11466203" cy="1514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AutoShape 2" descr="data:image/jpeg;base64,/9j/4AAQSkZJRgABAQAAAQABAAD/2wCEAAkGBxMQEhUTEBAVFRUWGBcZFxYVFRUVGRgWFxUWGBoVFRUYHSggGBsmHRYWITEhJSkrLi4uFx8zODMsNygtLisBCgoKDg0OGxAQGy0lICYtLystLi0tLS0tLS0tLS0tLS8tLy0tLS8rLS0tLS0tLS0vLy0tLS0tLS0vLS0tLS0tLf/AABEIAOEA4QMBEQACEQEDEQH/xAAcAAEAAgIDAQAAAAAAAAAAAAAABgcBBQIDBAj/xABFEAABAwICBgYGCAUDAwUAAAABAAIDBBEFBhIhMUFRYQcicYGRoRMyUmJysRQjM0KCksHCQ1Oi0fBjc6Mkw+EVVIOTsv/EABsBAQABBQEAAAAAAAAAAAAAAAAFAQIDBAYH/8QAOhEAAgEDAAYHBwMEAgMBAAAAAAECAwQRBRIhMUFRBmFxgZGhsRMiMlLB0eEUQmIjM5LworJDcvGC/9oADAMBAAIRAxEAPwC8UAQBAEAQBAEAQBAEAQBAEAQBAEAQBAEAQBAEAQBAEAQBAEAQBAEAQBAEAQBAEAQGoxbMtLS6pp2h3sDrO7NEbO9WynGHxPBsW9rXuHijBy7N3e9y7yIYl0otFxTU5PB0h0R+Ua/NasryC+FZ8idt+jFxPbVko/8AJ/ReZHazpArpNkjYxwYwfN1ysEryb3YRLUujNpH43KXfheSz5momzDVv9armPLTIHgFjdxVfE34aFsIbqS78v1bPFJXSH1ppD2yO/urPa1PmfizYWjbThRh/jH7GY66QerNIOyR3909tU+Z+LD0bacaMP8Y/Y9sOYatnq1cw5aZI8Cr1cVVxNeehbCe+ku7K9Gjb0fSDXR+tIyQcHsHzbYrJG8mt+GaFXozaS+CUo9+V5rPmSLDelFpsKmnLeLozpD8p1+a2I3kH8SwRFfoxcw20pKX/ABf1XmS/Ccx0tV9jO0u9knRd+U6z3LZjOMvheSCuLWtbvFWDj2r0e59xtlcYAgCAIAgCAIAgCAIAgCAIAgCAIAgI/mPN1PRXD3acm6NlifxHY3vWOpVjT+Jm7ZaPuLyWKUdnFvYl3/RZfUVpjueKqquGv9DH7Meoke8/afktCpdzlsjsOvsujlvR96t778I+HHv2dRosPw6WodowRPkdv0QTb4nbB3la6jKb2bSaq1qFtBa7UVw4eC+xL8M6M6l9jPKyEcB9Y7sNrNHcStmFnN/E8EFcdJreGylFy8l9X5Ik1F0a0bPtDLKfefojuDAD5rPGzprflkPW6S3k/g1Y9iz65NxT5RoYxYUcR+NvpD3l9yVlVvTX7UR89L3s99WXc8emD2swenb6tNCOyJg/RX+zhyRru8uHvqS8WH4NTO9amhPbEw/ons4ckFeXEd1SX+T+54qjKFDILGjiHwN9GfFliFY7em/2o2ael76G6rLvefXJpq3o0o3/AGbpYj7r9Md4eCfNYpWdN7so36PSW7h8ajLux6Y9CM4n0aVMdzBIyYcD9W/sAN2nxCwTs5r4XkmbfpNbT2VYuPmvv5MiNfQS079GaJ8Tt2kC2/Nrth7QVrNSg9uxk5Tq0LqD1GpR48fFfc32BZ6qqawc700fsvOsD3X7fHUtindyjslt9SEvejlvV96j7j8Y+HDu2dRZmXc209aLMdoyb436nfh9odi36dWNRe6zkLywr2ksVo45Pen2P6bH1G+WQ0wgCAIAgCAIAgCAIAgCAIDrnmaxpc9wa0C5JNgBzKArHNnSE6S8VES1mwy7HO+AfdHPb2LRrXeNkPE6zRnR1yxUuti4R4//AK5di288biF4dh81VJoQxukedZtu957jqaOZK0lGVSWzazqatahaUszajFbvskvoWPl/o1jZZ9Y70rv5bSRGO0+s/wAhyK3qdmltntOSvuktSfu2y1Vze/7LzfWTqmp2RNDI2NY0bGtAaB2ALcSSWEc1UqTqS1ptt83tO1VLDBKA4OmaN6FMnE1LUGTH0pqDJltS070GUdgeDsKFTkgOqqpmStLJWNe07WuAcD3FUcU1hl9OrOnLWg2nzWwgmYOjWN930T/Ru/lvJLD8LtrPMdi06lmntgdNY9JakfduVrLmt/etz8n2lcV9DNSyaEzHRyN1i+rva4aiOYK0WpU5bdjOsp1aF3SzFqUXv/Kf1JtlPpCcy0VadJuwS/eHxjeOe1b1G7T2T8TlNJ9HXDNS12rjHiuzn2b+0s2CZr2hzHBzSLgg3BHEFbpyp2IAgCAIAgCAIAgCAIDz19bHBG6SVwaxouSf81lUbSWWXQhKclGKy3sSKZzfm2Svdoi7IAeqze73n8Ty3KMr3Dn7sd3qd5ojQkbVKrV21PKPZ1833Lm+zKOTpa46biY4Adb7a38RGDt+LYOesK2jbupt3IzaU0zTslqR96fLgu37b+wt3CcKhpYxHBGGN322uPtOdtceZUnCEYLEUcHc3VW5nr1ZZfp2cj2q81zg6QDmeAQpkj+M5vpaa4kmBePuR/WPvwNtTT2kLDO4pw3slLTQ95c7Yxwub2L892SH4h0luNxBTAcHTPLj3sZYD8xWrK9f7V4k9Q6KwW2tUb6orHm/saSozxXP2Thg4RxxjzIJ81hdzVfElaegbCH7M9rf4Rr5cx1jtZrJ+6V7fJpCxurUf7n4m3HRtnHdSj/in65EeYaxpuKyo75Xu8nEhFVmv3PxEtHWklh0o/4peh7YM61zdtRpjhJHG4eOjfzV6uaq4mrU0FYT/wDHjsbX1x5G4oekZ4+3pmu96Jzoz+V2kD5LNG9l+5EXX6K0Xtoza7dvpj0ZK8IznTT2DZ9Bx+5NaM9gdfQceQK2oXNOXHHaQN1oK9t9urrLnHb5b/IkrKsXs4WPP/NazkRnmegG+xC48WL4TDVx+jnjDm7txafaa7a09isnTjNYkbNrd1raevSlh+T7VxKhzbk+WgOmCZICdUltbbnU2Qbju0th5bFGVqEqe3gd7ovTFK9Wq/dny59a+29de8xlHNklC4Ndd0JOtu9vvM/sr7e5cPdlu9DV0xoONzmrR2VPKX2fXx481cdBXsnY2SNwc1wuCFJp53HCSi4txksNb0epCgQBAEAQBAEAQHXPM2Npe9wa1oJJOwAb0BSudM0Or5LNJEDD1G+0fbdz4cFF3FfXerHd6nfaE0QrWPtaq/qP/iuXbzfcuOdjkTJn0u09QCIB6rdhlI+TPmq29vr+9Ld6lumdM/ps0aL9/i/l/PoW3GwNADQAALAAWAA2ADcFJ7jhJScnl7zLjbahQ0OY8zw0bfrXHSI6sbbF7udvut5nzWKrWjTW0kLDRle9l/TWI8ZPd+X1FX49nGpqrtDvRRn+HGSLj337XeQ5KOqXE59SO3sdCWtrtxrS5v6LcvXrI6AtclwgCA3mFZRrKkB0cBDDsdIQwHmAdZHMCyzQoVJ7UiMudL2du9Wc9vJbfx5nZiOSq6AaToNNo2mJwfb8I63kqyt6keBZQ03ZVnqqeH17PPd5kfBWAlggCA3WCZnqKSzWP04/5Ul3N/DvYezwKzU686e7cRl9om2vFmccS+ZbH38+/wASyMtZpiqtUZLZLXMLz1uZjdskHnyUjSuI1Nm5nD6R0NcWT1vihzX15f7hslFPUh6zkWnk7JYw8FrmhzSCCCLgg7QQdoVGs7GXxk4tSi8NFRZ7yaaMmanBNOTrG0xE7id7OB3bDuUZcW+p70d3od5obTKul7Kr/c/7fnmuO9Hgybmh1FJovJMLj1m+yfbb+qrbV9T3ZbvQt05of9TH21Ff1Fw+ZfdcOe7li6KSobI0Oa4EEAgjeDvUmcEjvQqEAQBAEAQBAVZ0m5m9I40kLuo0/WkfecPudg38+xaN3Wx7i7zrOjujNZ/qqi2L4V1/N3bl17eCNRkXK5rpdKQEQRkaZ2abtojB8zwB5grXt6PtHt3ImNM6UVnT1YfHLd1Ln9uvsLojYGgBoAAAAAFgANgA3BS2488lJyeXvMudZChBs651FMTDTkOn3na2Lu2Ofy2DfwWpXudT3Y7/AEOi0PoN3OK1fZDguMvsuvjw5lVzzOkcXyOLnON3OcbkniSo1tt5Z3MIRhFRgsJbkjgqF4QBAWN0b5Sa9oq6hulc/UsI1ajb0rhv1+r48Lb1rQTWvLuOR0/paUJO2ovHzP6L6+HPNlqQOPCAgfSLlNssbqqBtpWDSkaP4jRtdb2wNd94FtepadzQTWvHedPoHS0qc1b1X7r2LqfBdj8vEqpRp24QBAZa4gggkEEEEGxBGwgjYVUo0msPcWHlLOXpSIqpwbLsZLsEnBku4O4O2HYde2Qt7rPuz8Ti9M6A1E69qtnGPLrXV1cOzdYdJVaWp2ojaCt05RM75Yw9pa4BzXAggi4IIsQRvCo1nYzJGTi1KLw0UpnjLBoJbsBMEl9A7dE743HiN3EdhUVXo+zezceiaH0mr2liXxx39fWvryfajb9HGZTG4U0ruqfsydx9j+y2rStn3H3ED0j0X7OX6uktj+Jcnz7+PX2lqxvuLrcOXOSAIAgCAICP52x76FTFzT9Y/qxj3iNbu4a/BY6tRU46xu6OspXlxGkt29vklv8AsutopnDKCSqmZFHrfI7ad29z3cgLnuURFSqSxxZ6PWq0rSg5vZGK3eSS9C+cHw1lLCyGIdVgtfe473O5k3PepiEFCKijzO6uZ3NWVWe9+XUupHsJsrzXIPn/ADb9GHoYHfXuGsj+Ew7/AIzu4DXwvqXNfU92O/0Oi0Hoj9S/b1l7i3L5n9lx57uZU5P+fqVGHdhCoQBAYedR7EYW8+i6CBscTGMFmta1o7AAApyKwkkeTVqkqlSU5b22zvVxiCAwRfUUCeD51roQyWRjdjXvaOxriB5BQclhtHrNGbnTjJ72k/FHSrTKEAQGCgLDyPmYy6NPM760C0TyfXA/hPPtAeqd+zbtkbW4z7ku44vT+hlDNzQWz9y5da6ufLs3WNRVIeOa3Tk08nVjeFsq4XwyjU4ajva4bHN5gqypBTjqs27S6na1o1Yb15riu8oTEKOSlmdE/qyRutccRrDhyIsRyKiGpQljij0ynOld0FJbYSX4a+hcGSce+lQtcT1x1Xj3hv79ql6dRVIqR5pfWcrO4lRlw3Pmnuf368kpV5qhAEAQBAUp0g4z9Kq3Bp+ri6jeBI9Z3efIKMu6mtPVXA73o5ZextvbS3z2/wD5W7x396Jb0U4JoROqnjrS9WO+6MHWfxOHg1vFZrOnha74kV0lvteoraO6O19v4Xm2T5bpy5o82Y62igdIbF3qsb7Uh2A8htPILFWqqnHJv6NsZXtwqa3b2+S/3Yuso6ondI5z5HFz3ElzjtJO0qHbbeWemU6cacVCCwlsSOtULwgCAIDDhqKBbz6Gwab0lPC/2o43eLAVOQeYp9R5TdQ1K848pNeZ7Fca4QGCbIEfOMkmmS4/eJd+Y3/VQWc7T1yMdVKPLZ4HFULjCAIAgMtcQQQSCNYINiCNhB3FVKNJrDLcylj/ANJiEhP1jCGzAatf3ZQODrHvBUtb1faR270ebaa0d+ir+78Etq+q7vTBMon6QuFnIpEA6WMD0o21bB1mWZJzYT1XdzjbsdyWld08rXR1fRq+1Zu2lue1dvFd69OsiGRsV+j1IaT1JOqfi3FYrSpiWq+PqSHSay9rbqvFbYb/AP1e/wAHt8S66WXSCkjhEzuQqEAQGozZif0WkllB6wbZvxO1C3Ze/crJz1IuRsWlu7ivCiv3PHdxfcsso/C6F1TNHC31pHBt+Fz1ndwue5Q8Yucscz06vVhbUJVMbIrd2bl6I+gqWBsbGsYLNY0NaOAaLAKaSSWEeWVKkqk3OW9vL7znI6wVSwpXP+NfSqotabxw3Y3m6/Xf3uFuxo4qJuamvPqR6JoKx/TWqb+Ke19nBeG3tZGlrk0EAQBAEAQF75Kl0qCmP+kwflGj+imKDzTj2HmWlo6t7VX8m/HabpZiOCA8mLzaEEr/AGY3u8Gkq2bxFsz2sNetCPOSXmfO7NgUGerveZQBVAQGEAQG3yri/wBEqGvd9m7qSj/TdtPa02cOzmstGp7OaZHaUsVeW0qfHfHt/O4unDJSCWOOsb+PA94se9TJ5etjwz21lM2aN8bxdr2lrhycLFWySksMz0qsqU1UjvTyu4+esQo3U8r4netG8tvsuWnU7sOo96hWnCWOKPU6c6d1QUse7NbupravoXNk/FPTwxv3kC/aNRU1GWtFS5nllxQdvXnRl+1tfZ962klVTGEAQFcdL9fqhgB2kyOHIdVvmXLTvJYio8/odN0Yt9e4lVf7Vjvl+E/E13RNh+nUyTEaomWHxyG1weTWuH4lhs4Zm5ciT6TXGpbxpL9zz3L8teBbCkjhjRZxxX6LSyyNNnBuiz/cf1WnuuT3LFXnqQbJDRVr+qu4U3u3vsW1+O4ooBQx6cZQBAEAQBAEBdPRpLpYfF7pkH/K8jyIUtavNJd/qed9II6t/Prw/wDiiULYIUIDS5zl0aCpP+k8fmGj+qxV3inLsJDRMda9pL+SfhtKHUOenGEAQBAEAQBAWvkrEzLTROJ60ZML+eiLxn8hAv7qlbWetTxy2HnHSC0/T3ja3S95d+/zyTpjri62CIKk6WcP9HVMlA1TM1/HHZpP5SzwUbdxxPPM7vozce0tpUn+1+T2+uT0dGVdYPiJ2HSHY7b5rYs5Zg1yIXpRb+zuo1V+5ecdnpgtKJ1wFtHOo5oVCApbpKqvSV7xfVG1jR4XPmVGXkszxyR3nRmlq2jn80n4LC9ck26KaTQoi/fLI93c20YHiw+K2LOOKeebIPpLW17zU+WKXjt+pM1tnPlZ9LdbqghB2l8ju7qM+b1oXst0e867orQ/uVn1RXq/RFdLQOwCAIAgCAwgCAtzoklvRvb7MzwOwsY75uKk7N+4+04TpPDF3F84r1a+hNltnOBARfpLk0cOm5mMf8rCfIFa908Un3epM9H45v4dWt/1ZSiij0UIAgCAIAgMICYdHNVZ88W50YkHxROGwc2vd4LcspYm48zmOlVDWto1eMXjuf5XmW1h0mkxSJw0dxE+lqj06Nsg2xSNP4XgsPmW+C1LyOYZ5M6XozW1btw+aL8Vt9MkByPUaFUBuc0g92sLDZSxNrqJXpVR1rSNT5ZeTT+uC6sPfdqkThYnqQuCA+f8yzadXUO4yv8AC9h8lEXDzVZ6XoaGpY0l1Z8W39S5slwaFBTAb4mO73jTPm5SVBYpx7DhdLT172q/5NeGz6G4edRWUjimOkqfTrnD+XHGz+nT/wC4oq7earPQujtPUsIvm2/p9CLrWJwIDCAIAgCqDCAtDodl+rqGcHsd+ZpH7FIWT2NHGdKof1KUuprwf5LDW6coEBCulqXRomt9qZg8Gvd+0LUvH7nedF0Zhm8b5Rfql9SoVGneBAEBhAEAQBAbzJM2jXQX2OcWHskY5n7gs1B4qIjdM0/aWNVdWfBplx4E/q2KmGeYQPNnqD0lBUjhGXd7CH/tWC4WaUiW0NU1L6k+vHjs+pS+BSaNREffH6qPtniqjtdPQ19H1V1J+DTLzwZ92qXZ5pE2aoXhAfONe+75Dxe8/wBRULV+OXa/U9T0asWlFfwj/wBUfQOCttTwjhFGPBgUvT+Fdh5pdvNeb/k/U9U/qlXmsyjc8PvX1PxgeDGD9FD1/wC7I9M0MsWNJdX1ZolhJMIAqgIDCAIAgLC6HZbS1DeLIz+Vzx+5btk/eZyvSqP9OlLra8UvsWipA4sICvOmKW0VOzjI535WW/etK9exI6vorDNWpLqS8X+CrlHnZhAEAQBCoQGEB7sAfaqpzwmhPhI1XU3767V6mterNtVX8ZejLuwc2c4cHOHgSpxnksd53ZlZpUdSOMEo/wCNyxVf7cuxkho94u6T/nH1RQmHvtLGfeb81E0H/Uj2o9F0rHNlWX8JehemBO1BTbPKoG6VDIEB8417LSSDg94/qKhavxy7X6nqejXm0ov+Ef8Aqj6BwV+lTwnjFGfFgUvT+Fdh5pdrFxUX8n6npn9Uq81nuKNzy21fU/GD4sYf1UPXX9WR6ZoZ5saT6vqzRrESZhAEAQBAEAQE06JpbVrh7UL/ABD4z/dbVm/6ncc90mjmzT5SXoy31JnBBAVd0xS3kpm8GyH8zmD9qj71+9Fdp2fRWP8ATqy60vDP3K8WkdWEKhAYQC6pkqYuqZBi6pkrg92XxeqpxxmiH/I1X0/jj2o1r54tar/jL0Zd+DG73Hi5x8yp5nkcd535mfo0dSeEEp/43LFV/ty7GSGj1m7pL+cfVFBYePrYx7zfmoih/dj2o9G0q8WVZ/wl6F54BsCnGeUwN6qGQID5+zNFoVdQ3hK/wvcfNRFwsVGel6Gnr2NJ9WPBtfQubJU4fQUxG6Jre9g0D5tUjQeacew4XS8HC9qp/M347fqbmQXBWYjil+kqDRrnO/mRxv8A6dD/ALai7pYqs9C6O1NewivlbX1+pFlrE4EAQBAEAQGEBJ+jabRxGH3hI0//AFud82hZ7Z4qoh9Pw1rCfVh+aX1LsUsechAVD0tSXrWD2YWeJfIf7KMvH/U7vud70Yjizb5yfoiErVOiF1TJUxdUyDF0yVwYuqZBi6pkqYuqZK4N7kWLSr4L7GuLz/8AGxz/ANqz2q1qsSL03U9nYVX1Y8WkXHl9vVueCnGeWQOrPdR6PD6knfGW/nIZ+5a9y8UpEvoanr31JdefDb9Ck8CbpVEQ975AqMtFmtE7fT89TR1V9SXi0i8MBbqCm2eYwN2qGQIClekyl9HXvO6RrHDwsfMKNvI4nnmjvOjNXWtHD5ZPweH65Jv0UVmnRFm+KR7e51ng+Lz4LYs5Zp45MhOktHUvNf5op+Gz6EzW0c8Vl0tUWqCYDYXxO7+uz5PWhex3S7jruitf+5RfVJej9UVytE7AIAgMIAgCAIDd5Kl0a+mN7fWW/M1zf1WWh/cj2kdpeOtY1V1ejTL3upg8yF0KFKdJk2liEg9lsbf6A79yibp/1WejdHoYsIPm2/PH0Irda2ScwYuqZBi6pkqYuqZK4MXVMjBi6ZKmLqgJl0b0x0qibc2MRj4pXDYeTWu8VIWEPfcjk+llxq28KXGTz3L/AO+RbmFR6LFKM4SO4inS5W6FG2MbZZGj8LQXHzDfFaV9LFPHNnT9F6Ovdufyxfi9npkrrJsOlUX3NHzWvo+OajfJEt0tratpGn80vJJ/XBdWCssFLM4KBtVQvCArjpgoLthnA2ExuPI62+YctS8jmKlyOm6MXGpcSpP9y84/hs1nRJiOhUyQk6pWXHxx3Nh2tc4/hWCznibjzJTpPb69vGqv2vyf5S8S2lJHCmgzhhf0mmliA6zm6TP9xh0mjvsR3rFWhrwaN/Rd1+lu4VHu3Psex+G8ooFQ56gEKBAEAQqEBhAdlNUGJ7JG+sxzXDtaQR5hFLDyi2pTVSDhLc00+/YfQeGYgypiZNEbteLjlxaeYNweYU3CanFSR5Rc287erKlNbU8f727ztqahsTHPkcGtaCXE7ABrJVW0llmOnTlUmoQWW9iPnzGsQNTPLMdXpHlwB3N2NHcAB3KCqT15OXM9Xs7dW9CFFftWO/j5nhuseTZwYuqZK4MXTJUxdUBi6rgoYJQZMFyrgpktvJ2G+hpoYyOs+87+14tGOVmAG3vKatKepT7dp5n0gu/1F40t0fdXdv8APJP4W6LQFsEQioel7EvSVTIQdULNfJ8lnH+kMUVfTzNR5Hf9F7fUtpVX+5+S2euTh0fUmovt6xsOwf8AlbVhDFNy5kD0rufaXcaS/YvOW30wW3hrLNW2c7E9iFwQGozZhn0qkliA6xbdvxN1i3hbvVs460XE2LS4dvXhWX7Xnu4rvWwozC651NNHM31o3h1uNj1m94uO9Q0W4SzyPT69KF1QcM7JLf27n6M+haWobKxsjDdr2hzTxBFwVNJprKPK6lOVObhLenh9wqGXHMawqmNlLZ/wb6NUl7RaOa728n3+sZ3E37HDgoq5p6k+pnougb79VaqL+KGx9nB+GztRGVrk2EBhALqmSpi6pkGCVTJXBi6pkqbbAczVNFf0EnVOsscNJhPG248xa9llp150/hI+90XbXmPax2ritj/PedmPZtqq0aE0gDNR0GDRaSN53nvKVbidTY3sLbHQ9rZvWpx97m9r/BorrBklDF1QGLquChxJQZMFyrgpk4kquCmTBKrgtybrJ+EfS6hrX/ZM+slPuN+72uNmjtWahS9pNIjNLX6tLaU/3PYu38by6sIiL3GRw1uN+wbgOQFh3KbPL1teWbWtqmwxvkkNmsaXOPJouVbKSissz0qUqs404728LvPnPEax1TO+R3rSvJte9tI6mjkNQ7lBNupPPFnq9ONO0t1H9sF5JbX9S1co0GgxreACnoQUIqK4HktzcSua860t8m3/AL2biewNsAhRHYhUIAgKS6Q8G+i1bi0fVzddvAH7zfHdwKjbunqy1lxO96OXvtrf2Mvih/1e7w3dmCW9FGOacTqV560fWjvvjJ1j8Lj4OHBZbOplaj4EX0lsdSormK2S2Pt/K80ywFunLEezXgbauF0TrAnrRu9iQbCeR9U8isVakqkcG9o2+lZXCqLdua5r/dq6ykKmB8T3RyNLXtJDmnaCNyh3lPDPT6dSNSKnB5T2pnTdW5LzF0yVwYuqZBi6pkqYuqZK4NvljL8lfL6OM6LW63vIuGg7NW8nXYcllo0ZVZYRH6S0jSsaWvPa3uXP8c2WphuRaKEWMPpXb3Skuv8Ah9UeClIWlKPDPacJcdIL6s9k9Vco7PPf5mMTyLRTCwh9E7c6Iltvw+qfBJ2lKS3Y7Bb9IL6i8uesuUtvnv8AMqjM+X5KCX0ch0mu1seBYOH6EbxuuOIUXWoOlLDO70bpKlfUteGxreuX45M0xKxG/kwXKuCmTiSmCmTBKrgtyYJVcFrkGNLiGtBJJAAAuSTsAG8qqRZKaSyy4cr4D9FiEGoyOIfO4a+t92IEbQy5v7xKmLej7OPWebaZ0i7yv7vwrYvv3/YnVLDoNAWYjUsFfdL2P6EbaRh60lnycmA9Vve4X/COK0b2rhaiOs6M2OtUdzLcti7eL7l69RBMpUHpZdIjU35rFZUtaeu+Hqb3Si/9lbqhF7Z7/wD1X3ezxLmwKlsApRnBRRIFQyhAEAQEfztgP02mc1o+sZ1oz7wHq941eCx1aevFxN3R97KzuI1Vu3Nc09/3XWkUthlfJSzMlZqfG7YfBzDyIuO9RMXKEs8Uek1qVK8oOL2xkt/mmvUvzBsTZVQsmiPVeL23tO9ruYOpS8JqcdZHmN3bTtq0qU968+vvPVIzSFirzXZAs95UNUPSxD/qGC1v5rB934xuO8auFtS6t9da0d/qdDoHTH6WXsKz9x7n8r+z4+PMqdwtqOojaD8iok9AW3ajjdUyXYMXVMjBi6ZKmLqgLn6M6RsdAxwGuUve4/iLR5NHmpqzio0l1nm3SOvKpfSi90UkvDL82SolbRBHEuQoRLpPpWyUD3ka4nMc08y8MPk/yC1byKdJvkTvRytKnfRit0k0+5Z+hSxKicHouTBKrgtcjiXJgscjBcq4LXI4lyrgsciysjZZNPo1Ezfr3D6mMj7Jp/ivHtkeqN2069kjbW+PfkcbpzTGvm3ovZxfPqXV69m+yMJotAXO3/Na3WcxFHPHcWjo4HzynqtGob3OOxo5k/33LHUmoR1mblpazuaqpQ3vyXFnz3iFbJVzukf1pJHX1eAA4ACw7AoZuVSfWz0qEaVnb6q2Riv/AKyysn4P6NjRbXvPE71NUqapwUUeZX95K8uJVpcdy5Lgv94ljUMOi1XGCKPShcEAQBAEBVfSfln0bjVwt6jvtQNzvb7Dv5rRu6OffXedZ0c0nqP9JVex/C+v5e/h17OKNLkXNJoJS2QkwSEaY26B2CQD5gbR2Ba1vX9nLbuZNaZ0Ur2nmHxx3dfV9uvtLrjkDgHNIIIBBBuCDrBB3hS6eTzqUXFtNYaOFRCHDmha1kgWdMmiqJkhsyo33s1s3adjZOew7+I07m11/ejv9To9C6edrijX2w4PjH7rq8ORVVVA+J7mSNLHtNnNcLEHmFEyi08M7+nUhUipweU9zR0kqmC4wSgyYLlXBTJbHRXjLZKc0xID4i4gcY3HSuOxxIPaFK2VROGpxRwHSazlC4/UL4ZY7mljzX1JuXLdOZMEqpQgnStjLY6cUwIL5S0kcI2m9z2uAt2Fad5USjq8zpejdpKdf9Q90c47Xs8l9CpC5RmDuHI4lyrgscjiXKuCxyMxtLiGtBLiQAALkk6gABtKqkY5VEllllZSyb9GIlqmh9RtZD6zYuD5dzn8G7BtOu1pChbY96RyGldN+0TpUN3F8+zq9fWxcNw/XpvuSdZJ2krcObS4s2U0rWNLnuDWtBJJNgABckncFa3jazJGLk1GKy2UXn7NhxCa0ZIgjuIxs0jvkcOJ3cB2lRVxW9o9m49B0Ro1WdLMvje/q6vvzfcduTMELiJXjb6vIcVt2lDVWu+45/pFpT2kv0tN7F8XW+Xdx6+wtzBaGwGpbjOZijeAKhlMoAgCAIAgOuogbI0seAWuBBB2EHcgKQztld1DJdoJhceq72T7Dv04qKubfUetHd6Hf6D0wrqPsar/AKi/5Ln2riu/njY5Czr9EIgqCTAT1XbTET82ct21La51Pdlu9CmmtCfqk61Fe/xXzfn1LejkDgHNILSAQQbgg7CCNoUqnnajgpRcW4yWGjjNCHCxQtayRvMeW4qpujOwkgWbK2wkbyv95vunisVWhCqtpv2GlLixl/TeY8U93+9ZV2PZJqaa72D08Q+/GDcf7ke1vmOajKtrOHWjubDT1rdbG9WXJ/R8fJ9RFyVrkxkwSmCmTspKx8L2yRPLHtN2uG0f5wV0W4vKMNanCrBwqLKe9E8w7pTe0AVFOHne5jtDv0SCL94W9C9f7kcrcdGKbbdGeOprPns+pxxPpTe4EU9OGHc97tPvDQAL9pKrK8b+FFtDozTi81Z56ksee36EArax8z3SSvL3uN3OOskrTbcnlnSU4QpQUILCW5HnLkwVcjiXKuCxyN/gOUKmrAfoiKH+dLdrSPcG2Q/CO8LNToSmRl5pWhbbJPL5L/dhZeWstxUg/wCmaTIRZ1Q8WeeIibsibt569ZUhSoRp9pyF9pStdvG6PL78yW0GGhg1jWsuSPUT3TStY0ue4Na0ElxIAAG0knYFRvG1mSMXJqMVlspbpBzya0mCnJFODrOwykbCRuaNw7zuAjLivr+7Hd6nbaI0SrVe1q/H/wBfzzfd26XLOBuqHB7h1AfzHh2K62t9d60t3qY9N6Y/Tx9jSfvve/lX35ct/It3AsLsBqUm2cPFEshj0RZWmVI7EKhAEAQBAEAQHlxKhZPG6OVgc1wsQf8ANqNZWGVjKUZKUXhramilM4ZSkoXFzbvgJ6rt7fdfz571E3Nq4e9Hd6Hf6G07C6SpVtlTyl2cnzXeuS5ZOzrLQHQcDJATrZfWy+0xk7OOjsPK91jt7qVPY9qNnSuhKV6tePuz58+377117i48IxaGrjEkEge3fba08HN2tKl4VIzWYs8+urStaz9nWjh+vZzPYRdXmseSaiBN2ktPEakLXEjmN5VgqLmenaXH+JH9U+/Elo0XH4gVinQpz3okrXS95bbIyyuT2r8d2CG4j0ajWaeqtwbOwjxkZcf0hasrH5WTtDpTF7K0O9fZ/c0dR0f17T1I2SjjHLGfIkHyWF2tRcCRhp6ymvix2p/TJr5soV7dtFP3MLv/AM3VvsJrgZ1pS1luqLxODMo17tlDP3xub8wqqjPkWy0nar/yLxPZD0f17j14WxjjJLE0DtGlfyV6tqj4GrU01aRXx57Ezb0PRt/7isb8MDHSE/jfotHms0bN8WRtbpHBf24t9pK8HylTQWMNKHOH8Sf613Ihlgxp52WxChCPAhbjS11X2a2FyWz8kmiwsuOlK4uPE6/AblmyR2q3vNnDC1uwKhelg8mNY1DRx+kqJAxu4bXOPBjdpKtnOMFlmxbW1W4nqU1l+naUpnTPEuIEsbeOAHVGDrdbY6Q7zy2DntUbWrups4Ha6O0XTtFrPbPny7P9yeLLuXnVDg54Ij83dnLmslC21/elu9TU0tptW+aVHbPnwj+erx5FsYHg4aGgNAsNTdzRxPNSW5YRxTbk9aTy2S6kgDQrTIkelCoQBAEAQBAEAQBAdFVStkaWuAIIsQRcHuQoVVm7o+dGTJSC7dpj3j4DvHJaFeyT96n4HW6K6Syp4pXe1cJcV/7c+3fzzvITh+Iz0cmnC90bxqP9nNOojkQo+Mp05bNjOtq0re9pYklKL3fhr6Fl5d6T4pLMrW+id/MYCWHtbtb5jsUjSvU9k9hx9/0ZqQzK2esuT3/Z+XeT2lqWStD4nte07HNIcD3hbqaayjmKlOdOWrNNPk9h2lVLDqfA07QhTCPLJhjDuVclNVHUcIbuNvJMlNU4nBwdpv2kpkapyZg7BuCZGqeiOhYNyoV1Ud7WgbAhU6qyrjhaXyyNYwbXPcGjxKo2kssvp051JasE2+orzMvSpGy7KFnpHfzXghg+Fuou77DtWrUuktkDoLPQE5e9XeFyW/x4eZV9fiE9ZLpyvdLI7Vr19zQNQHIalptyqS5s6OMaFrS93EYok2XcoFxDphfgzcPi4rdo2qW2fgcxpHT0qmadtsXzcX2cu3f2FmYRgwbbUtzJziiSempQ0K0ypHpQqEAQBAEAQBAEAQBAEBxewHagItmXJ0FWCXNs/c9uo9/HvWOpShUWJI27PSFxZS1qMtnFb0+1fVbesq/HMkVNOSWt9Kzi3bbm1R9SynHbHb6nYWXSa3rYjXWpLxj48O/xNFQYlPSv0oZXxO36JIvbc4bD2Fa0ZSg9mwmqtKhdQWulKPDj4P7ExwvpUqYxaeJkw4j6px7SAW/0raheTXxLJA3HRq3ntpScfNffzJTQ9KNE/wC0EsR95ukO4sJPktmN5Te/YQ1bo5dw+DEu/Hr9zdU2cqCQXbWRD4yY/J4CyqvTfEj56KvIPDpvu2+mT2R4/SO9Wspz2TRn9yuVSD4rxMErO4jvpy/xf2MSY/SN9aspx2zRj9ye0guK8QrO4e6nL/F/Y8NVnSgjF3VkR+AmTyYCrXWpriZoaMu5vCpvv2epo8Q6VKKP7Jssp5NDG95eb+SxyuoLdtN2loC5l8TUe/Pp9yJYt0r1UlxTxRwDj9q8dhcA3+lYJXUnuWCUo6AoQ21JOXkvv5kLrsRnq36U0kkr92kS49jRuHILA3Kb27SWhGjbQ91KK8PE2mFZSmmsXjQb4u8Ny2adpJ/FsIa76QUaeyitZ+C/P+7SwMBymyIdVmveTrJ7St2FOMF7py11eV7qWass9XBd3+smeH4SBuV2TAom5iiDdioZEsHYhUIAgCAIAgCAIAgCAIAgCAIDompg5CjRH8ZynBUfaRNJ42sfEK2UIy+JZMtC4r27zRk49n1W5kJxPo0brMMjm8nDSHjtWvKyg/heCaodJrmGyrFS8n5bPIjdZkSrZ6oa8cjbyKwSsprc0yVpdJ7aXxxlHwa8tvkambL1U31qd/hf5LG7aquBuR03Yy3VF3pr1R5H4dMNsMn5Hf2VvsanysyrSVo91WP+SOLcOmOyGT8jv7Kqo1PlZbLSVqv/ACx8UeiPL9U7ZA7vsPmr1bVHwNaembKP/kXcm/RGwpslVL/W0WjtufALLGznxZo1ekduvgi35L/e43uH9HrdRkc53IdUf3WaNpBb9pF1+kNxPZTSj5v7eRLMLypHF6kYHYPmVsRjGO5EPWrVazzUk32kjo8GA3KuTGom3go2tVC9RPQAhcZQBAEAQBAEAQBAEAQBAEAQBAEAQBAcHRg7QhTB0SUTShTVPNJhQKrkpqnQ7BhwTJTUOH/oo4JkpqHJuCjgmSuodzMJA3JkrqHpjoGhUK6p6GQgbkK4OxCoQBAEAQBAEAQBAEAQBAEAQBAEAQBAEAQBAEAQBAEAQBAEAQBAEAQBAEAQBAEAQBAf/9k="/>
          <p:cNvSpPr>
            <a:spLocks noChangeAspect="1" noChangeArrowheads="1"/>
          </p:cNvSpPr>
          <p:nvPr/>
        </p:nvSpPr>
        <p:spPr bwMode="auto">
          <a:xfrm>
            <a:off x="155534" y="-143532"/>
            <a:ext cx="304721" cy="30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TW" altLang="en-US" sz="1799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962" y="2101396"/>
            <a:ext cx="770434" cy="63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3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712935" y="1313533"/>
            <a:ext cx="922869" cy="470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9991" dirty="0">
                <a:solidFill>
                  <a:srgbClr val="FF0000"/>
                </a:solidFill>
                <a:latin typeface="Dotum" panose="020B0600000101010101" pitchFamily="34" charset="-127"/>
                <a:ea typeface="Dotum" panose="020B0600000101010101" pitchFamily="34" charset="-127"/>
                <a:cs typeface="Times New Roman" panose="02020603050405020304" pitchFamily="18" charset="0"/>
              </a:rPr>
              <a:t>[</a:t>
            </a:r>
            <a:endParaRPr lang="zh-TW" altLang="en-US" sz="29991" dirty="0">
              <a:solidFill>
                <a:srgbClr val="FF0000"/>
              </a:solidFill>
              <a:latin typeface="Dotum" panose="020B0600000101010101" pitchFamily="34" charset="-127"/>
              <a:ea typeface="Dotum" panose="020B0600000101010101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619" y="2329477"/>
            <a:ext cx="5561586" cy="3253772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8326660" y="1313533"/>
            <a:ext cx="922869" cy="470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9991" dirty="0">
                <a:solidFill>
                  <a:srgbClr val="FF0000"/>
                </a:solidFill>
                <a:latin typeface="DotumChe" panose="020B0609000101010101" pitchFamily="49" charset="-127"/>
                <a:ea typeface="DotumChe" panose="020B0609000101010101" pitchFamily="49" charset="-127"/>
                <a:cs typeface="Times New Roman" panose="02020603050405020304" pitchFamily="18" charset="0"/>
              </a:rPr>
              <a:t>]</a:t>
            </a:r>
            <a:endParaRPr lang="zh-TW" altLang="en-US" sz="29991" dirty="0">
              <a:solidFill>
                <a:srgbClr val="FF0000"/>
              </a:solidFill>
              <a:latin typeface="DotumChe" panose="020B0609000101010101" pitchFamily="49" charset="-127"/>
              <a:ea typeface="DotumChe" panose="020B0609000101010101" pitchFamily="49" charset="-127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225905" y="1752173"/>
            <a:ext cx="1880346" cy="369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799" dirty="0"/>
              <a:t>Feature skills 25 </a:t>
            </a:r>
            <a:endParaRPr lang="zh-TW" altLang="en-US" sz="1799" dirty="0"/>
          </a:p>
        </p:txBody>
      </p:sp>
      <p:sp>
        <p:nvSpPr>
          <p:cNvPr id="9" name="文字方塊 8"/>
          <p:cNvSpPr txBox="1"/>
          <p:nvPr/>
        </p:nvSpPr>
        <p:spPr>
          <a:xfrm>
            <a:off x="720036" y="3633281"/>
            <a:ext cx="1007707" cy="6459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799" dirty="0"/>
              <a:t>Job Info.</a:t>
            </a:r>
          </a:p>
          <a:p>
            <a:pPr algn="ctr"/>
            <a:r>
              <a:rPr lang="en-US" altLang="zh-TW" sz="1799" dirty="0"/>
              <a:t>95619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689AE-B711-4B35-9C59-265E339B93F1}" type="slidenum">
              <a:rPr lang="zh-TW" altLang="en-US" smtClean="0"/>
              <a:t>33</a:t>
            </a:fld>
            <a:endParaRPr lang="zh-TW" altLang="en-US" dirty="0"/>
          </a:p>
        </p:txBody>
      </p:sp>
      <p:graphicFrame>
        <p:nvGraphicFramePr>
          <p:cNvPr id="10" name="內容版面配置區 6"/>
          <p:cNvGraphicFramePr>
            <a:graphicFrameLocks/>
          </p:cNvGraphicFramePr>
          <p:nvPr>
            <p:extLst/>
          </p:nvPr>
        </p:nvGraphicFramePr>
        <p:xfrm>
          <a:off x="734844" y="-34703"/>
          <a:ext cx="11466203" cy="1514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5579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689AE-B711-4B35-9C59-265E339B93F1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4294967295"/>
          </p:nvPr>
        </p:nvSpPr>
        <p:spPr>
          <a:xfrm>
            <a:off x="951163" y="1477413"/>
            <a:ext cx="8687712" cy="4677144"/>
          </a:xfrm>
        </p:spPr>
        <p:txBody>
          <a:bodyPr/>
          <a:lstStyle/>
          <a:p>
            <a:endParaRPr lang="en-US" altLang="zh-TW" dirty="0" smtClean="0"/>
          </a:p>
          <a:p>
            <a:r>
              <a:rPr lang="zh-TW" altLang="en-US" dirty="0" smtClean="0"/>
              <a:t>利用</a:t>
            </a:r>
            <a:r>
              <a:rPr lang="en-US" altLang="zh-TW" dirty="0" smtClean="0"/>
              <a:t>TF-IDF</a:t>
            </a:r>
            <a:r>
              <a:rPr lang="zh-TW" altLang="en-US" dirty="0" smtClean="0"/>
              <a:t>計算每種技能的特徵權重</a:t>
            </a:r>
            <a:endParaRPr lang="zh-TW" altLang="en-US" dirty="0"/>
          </a:p>
        </p:txBody>
      </p:sp>
      <p:pic>
        <p:nvPicPr>
          <p:cNvPr id="1028" name="Picture 4" descr="http://3.bp.blogspot.com/-u928a3xbrsw/UukmRVX_JzI/AAAAAAAAAKE/wIhuNmdQb7E/s1600/td-idf-graph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2" y="2247977"/>
            <a:ext cx="9430851" cy="3138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12" y="5656450"/>
            <a:ext cx="9565703" cy="1027346"/>
          </a:xfrm>
          <a:prstGeom prst="rect">
            <a:avLst/>
          </a:prstGeom>
        </p:spPr>
      </p:pic>
      <p:graphicFrame>
        <p:nvGraphicFramePr>
          <p:cNvPr id="7" name="內容版面配置區 6"/>
          <p:cNvGraphicFramePr>
            <a:graphicFrameLocks/>
          </p:cNvGraphicFramePr>
          <p:nvPr>
            <p:extLst/>
          </p:nvPr>
        </p:nvGraphicFramePr>
        <p:xfrm>
          <a:off x="722621" y="-34703"/>
          <a:ext cx="11466203" cy="1514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6320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689AE-B711-4B35-9C59-265E339B93F1}" type="slidenum">
              <a:rPr lang="zh-TW" altLang="en-US" smtClean="0"/>
              <a:t>35</a:t>
            </a:fld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4294967295"/>
          </p:nvPr>
        </p:nvSpPr>
        <p:spPr>
          <a:xfrm>
            <a:off x="1065211" y="1393922"/>
            <a:ext cx="10512862" cy="4350205"/>
          </a:xfrm>
        </p:spPr>
        <p:txBody>
          <a:bodyPr/>
          <a:lstStyle/>
          <a:p>
            <a:endParaRPr lang="en-US" altLang="zh-TW" dirty="0" smtClean="0"/>
          </a:p>
          <a:p>
            <a:r>
              <a:rPr lang="en-US" altLang="zh-TW" dirty="0" smtClean="0"/>
              <a:t>K-means </a:t>
            </a:r>
            <a:r>
              <a:rPr lang="zh-TW" altLang="en-US" dirty="0" smtClean="0"/>
              <a:t>分群計算</a:t>
            </a:r>
            <a:endParaRPr lang="en-US" altLang="zh-TW" dirty="0"/>
          </a:p>
        </p:txBody>
      </p:sp>
      <p:pic>
        <p:nvPicPr>
          <p:cNvPr id="2050" name="Picture 2" descr="http://www.saedsayad.com/images/Clustering_kmeans_c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110" y="2428833"/>
            <a:ext cx="6478669" cy="301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12" y="5670076"/>
            <a:ext cx="9565702" cy="735954"/>
          </a:xfrm>
          <a:prstGeom prst="rect">
            <a:avLst/>
          </a:prstGeom>
        </p:spPr>
      </p:pic>
      <p:graphicFrame>
        <p:nvGraphicFramePr>
          <p:cNvPr id="7" name="內容版面配置區 6"/>
          <p:cNvGraphicFramePr>
            <a:graphicFrameLocks/>
          </p:cNvGraphicFramePr>
          <p:nvPr>
            <p:extLst/>
          </p:nvPr>
        </p:nvGraphicFramePr>
        <p:xfrm>
          <a:off x="722621" y="-48726"/>
          <a:ext cx="11466203" cy="1514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7613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/>
          <p:cNvSpPr txBox="1">
            <a:spLocks/>
          </p:cNvSpPr>
          <p:nvPr/>
        </p:nvSpPr>
        <p:spPr>
          <a:xfrm>
            <a:off x="1065212" y="1856641"/>
            <a:ext cx="4979412" cy="4200574"/>
          </a:xfrm>
          <a:prstGeom prst="rect">
            <a:avLst/>
          </a:prstGeom>
        </p:spPr>
        <p:txBody>
          <a:bodyPr vert="horz" lIns="91416" tIns="45708" rIns="91416" bIns="45708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799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Silhouette Width:</a:t>
            </a:r>
          </a:p>
          <a:p>
            <a:pPr marL="457063" lvl="1" indent="0">
              <a:buNone/>
            </a:pPr>
            <a:endParaRPr lang="en-US" altLang="zh-TW" sz="2799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063" lvl="1" indent="0">
              <a:buNone/>
            </a:pPr>
            <a:endParaRPr lang="en-US" altLang="zh-TW" sz="2799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063" lvl="1" indent="0">
              <a:buNone/>
            </a:pPr>
            <a:endParaRPr lang="en-US" altLang="zh-TW" sz="2799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en-US" altLang="zh-TW" sz="2799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a(</a:t>
            </a:r>
            <a:r>
              <a:rPr lang="en-US" altLang="zh-TW" sz="2799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</a:t>
            </a:r>
            <a:r>
              <a:rPr lang="en-US" altLang="zh-TW" sz="2799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lang="zh-TW" altLang="en-US" sz="2799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sz="2799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799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</a:t>
            </a:r>
            <a:r>
              <a:rPr lang="en-US" altLang="zh-TW" sz="2799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799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距離群內其他點的平均距離</a:t>
            </a:r>
            <a:endParaRPr lang="en-US" altLang="zh-TW" sz="2799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en-US" altLang="zh-TW" sz="2799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b(</a:t>
            </a:r>
            <a:r>
              <a:rPr lang="en-US" altLang="zh-TW" sz="2799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</a:t>
            </a:r>
            <a:r>
              <a:rPr lang="en-US" altLang="zh-TW" sz="2799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lang="zh-TW" altLang="en-US" sz="2799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 </a:t>
            </a:r>
            <a:r>
              <a:rPr lang="en-US" altLang="zh-TW" sz="2799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</a:t>
            </a:r>
            <a:r>
              <a:rPr lang="en-US" altLang="zh-TW" sz="2799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799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距離最小差異群內其他點的平均距離</a:t>
            </a:r>
            <a:endParaRPr lang="en-US" altLang="zh-TW" sz="2799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063" lvl="1" indent="0">
              <a:buNone/>
            </a:pPr>
            <a:endParaRPr lang="en-US" altLang="zh-TW" sz="2399" dirty="0"/>
          </a:p>
          <a:p>
            <a:pPr lvl="1"/>
            <a:endParaRPr lang="en-US" altLang="zh-TW" sz="2399" dirty="0"/>
          </a:p>
          <a:p>
            <a:pPr lvl="1"/>
            <a:endParaRPr lang="en-US" altLang="zh-TW" sz="2399" dirty="0"/>
          </a:p>
          <a:p>
            <a:pPr lvl="1"/>
            <a:endParaRPr lang="en-US" altLang="zh-TW" sz="2399" dirty="0"/>
          </a:p>
          <a:p>
            <a:pPr lvl="1"/>
            <a:endParaRPr lang="en-US" altLang="zh-TW" sz="2399" dirty="0"/>
          </a:p>
          <a:p>
            <a:pPr lvl="1"/>
            <a:endParaRPr lang="en-US" altLang="zh-TW" sz="2399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124" y="2376763"/>
            <a:ext cx="3342971" cy="98990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689AE-B711-4B35-9C59-265E339B93F1}" type="slidenum">
              <a:rPr lang="zh-TW" altLang="en-US" smtClean="0"/>
              <a:t>36</a:t>
            </a:fld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4294967295"/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283" y="1521323"/>
            <a:ext cx="6078542" cy="4535893"/>
          </a:xfrm>
        </p:spPr>
      </p:pic>
      <p:graphicFrame>
        <p:nvGraphicFramePr>
          <p:cNvPr id="9" name="內容版面配置區 6"/>
          <p:cNvGraphicFramePr>
            <a:graphicFrameLocks/>
          </p:cNvGraphicFramePr>
          <p:nvPr>
            <p:extLst/>
          </p:nvPr>
        </p:nvGraphicFramePr>
        <p:xfrm>
          <a:off x="722621" y="-42245"/>
          <a:ext cx="11466203" cy="1514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33415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689AE-B711-4B35-9C59-265E339B93F1}" type="slidenum">
              <a:rPr lang="zh-TW" altLang="en-US" smtClean="0"/>
              <a:t>37</a:t>
            </a:fld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4294967295"/>
          </p:nvPr>
        </p:nvSpPr>
        <p:spPr>
          <a:xfrm>
            <a:off x="1064302" y="1508601"/>
            <a:ext cx="8687712" cy="5183425"/>
          </a:xfrm>
        </p:spPr>
        <p:txBody>
          <a:bodyPr/>
          <a:lstStyle/>
          <a:p>
            <a:endParaRPr lang="en-US" altLang="zh-TW" dirty="0" smtClean="0"/>
          </a:p>
          <a:p>
            <a:r>
              <a:rPr lang="zh-TW" altLang="en-US" dirty="0" smtClean="0"/>
              <a:t>職缺推薦系統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grpSp>
        <p:nvGrpSpPr>
          <p:cNvPr id="15" name="群組 14"/>
          <p:cNvGrpSpPr/>
          <p:nvPr/>
        </p:nvGrpSpPr>
        <p:grpSpPr>
          <a:xfrm>
            <a:off x="7015327" y="3907310"/>
            <a:ext cx="4834790" cy="2247248"/>
            <a:chOff x="6825131" y="3856989"/>
            <a:chExt cx="4836049" cy="2247833"/>
          </a:xfrm>
        </p:grpSpPr>
        <p:pic>
          <p:nvPicPr>
            <p:cNvPr id="1030" name="Picture 6" descr="cosine similarity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844"/>
            <a:stretch/>
          </p:blipFill>
          <p:spPr bwMode="auto">
            <a:xfrm>
              <a:off x="6825131" y="4349036"/>
              <a:ext cx="2207888" cy="1732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文字方塊 3"/>
            <p:cNvSpPr txBox="1"/>
            <p:nvPr/>
          </p:nvSpPr>
          <p:spPr>
            <a:xfrm>
              <a:off x="8107868" y="3856989"/>
              <a:ext cx="3454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399" dirty="0"/>
                <a:t>使用者技能向量</a:t>
              </a:r>
              <a:endParaRPr lang="en-US" altLang="zh-TW" sz="2399" b="1" dirty="0">
                <a:solidFill>
                  <a:srgbClr val="FF0000"/>
                </a:solidFill>
              </a:endParaRPr>
            </a:p>
            <a:p>
              <a:pPr algn="ctr"/>
              <a:r>
                <a:rPr lang="en-US" altLang="zh-TW" sz="2399" b="1" dirty="0">
                  <a:solidFill>
                    <a:srgbClr val="FF0000"/>
                  </a:solidFill>
                </a:rPr>
                <a:t>[</a:t>
              </a:r>
              <a:r>
                <a:rPr lang="zh-TW" altLang="en-US" sz="2399" b="1" dirty="0"/>
                <a:t> </a:t>
              </a:r>
              <a:r>
                <a:rPr lang="en-US" altLang="zh-TW" sz="2399" b="1" dirty="0">
                  <a:solidFill>
                    <a:srgbClr val="FF0000"/>
                  </a:solidFill>
                </a:rPr>
                <a:t>1, 0, 0, 1, 0, …, 1]</a:t>
              </a: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8710624" y="4904493"/>
              <a:ext cx="29505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399" dirty="0"/>
                <a:t>第</a:t>
              </a:r>
              <a:r>
                <a:rPr lang="en-US" altLang="zh-TW" sz="2399" dirty="0"/>
                <a:t>1</a:t>
              </a:r>
              <a:r>
                <a:rPr lang="zh-TW" altLang="en-US" sz="2399" dirty="0"/>
                <a:t>群技能向量平均</a:t>
              </a:r>
              <a:endParaRPr lang="en-US" altLang="zh-TW" sz="2399" dirty="0"/>
            </a:p>
            <a:p>
              <a:pPr algn="ctr"/>
              <a:r>
                <a:rPr lang="en-US" altLang="zh-TW" sz="2399" b="1" dirty="0">
                  <a:solidFill>
                    <a:srgbClr val="FF0000"/>
                  </a:solidFill>
                </a:rPr>
                <a:t>[</a:t>
              </a:r>
              <a:r>
                <a:rPr lang="zh-TW" altLang="en-US" sz="2399" b="1" dirty="0"/>
                <a:t> </a:t>
              </a:r>
              <a:r>
                <a:rPr lang="en-US" altLang="zh-TW" sz="2399" b="1" dirty="0">
                  <a:solidFill>
                    <a:srgbClr val="FF0000"/>
                  </a:solidFill>
                </a:rPr>
                <a:t>0.0014, 0.2243, 0.0168, , …, 0.4753]</a:t>
              </a:r>
            </a:p>
          </p:txBody>
        </p:sp>
      </p:grpSp>
      <p:graphicFrame>
        <p:nvGraphicFramePr>
          <p:cNvPr id="7" name="資料庫圖表 6"/>
          <p:cNvGraphicFramePr/>
          <p:nvPr>
            <p:extLst>
              <p:ext uri="{D42A27DB-BD31-4B8C-83A1-F6EECF244321}">
                <p14:modId xmlns:p14="http://schemas.microsoft.com/office/powerpoint/2010/main" val="391920274"/>
              </p:ext>
            </p:extLst>
          </p:nvPr>
        </p:nvGraphicFramePr>
        <p:xfrm>
          <a:off x="1064302" y="2950559"/>
          <a:ext cx="6200110" cy="3049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Picture 6" descr="cosine similarit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05"/>
          <a:stretch/>
        </p:blipFill>
        <p:spPr bwMode="auto">
          <a:xfrm>
            <a:off x="7517479" y="2150963"/>
            <a:ext cx="4233751" cy="1732396"/>
          </a:xfrm>
          <a:prstGeom prst="rect">
            <a:avLst/>
          </a:prstGeom>
          <a:solidFill>
            <a:schemeClr val="bg1">
              <a:alpha val="71000"/>
            </a:schemeClr>
          </a:solidFill>
          <a:extLst/>
        </p:spPr>
      </p:pic>
      <p:graphicFrame>
        <p:nvGraphicFramePr>
          <p:cNvPr id="12" name="內容版面配置區 6"/>
          <p:cNvGraphicFramePr>
            <a:graphicFrameLocks/>
          </p:cNvGraphicFramePr>
          <p:nvPr>
            <p:extLst/>
          </p:nvPr>
        </p:nvGraphicFramePr>
        <p:xfrm>
          <a:off x="722621" y="-18271"/>
          <a:ext cx="11466203" cy="1514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33038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88824" cy="688605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Hadoop Spark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2135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595959"/>
                </a:solidFill>
              </a:rPr>
              <a:t>欲</a:t>
            </a:r>
            <a:r>
              <a:rPr lang="zh-TW" altLang="en-US" dirty="0" smtClean="0">
                <a:solidFill>
                  <a:srgbClr val="595959"/>
                </a:solidFill>
              </a:rPr>
              <a:t>利用</a:t>
            </a:r>
            <a:r>
              <a:rPr lang="en-US" altLang="zh-TW" dirty="0" smtClean="0">
                <a:solidFill>
                  <a:srgbClr val="595959"/>
                </a:solidFill>
              </a:rPr>
              <a:t>Hadoop</a:t>
            </a:r>
            <a:r>
              <a:rPr lang="zh-TW" altLang="en-US" dirty="0" smtClean="0">
                <a:solidFill>
                  <a:srgbClr val="595959"/>
                </a:solidFill>
              </a:rPr>
              <a:t>分散式</a:t>
            </a:r>
            <a:r>
              <a:rPr lang="zh-TW" altLang="en-US" dirty="0">
                <a:solidFill>
                  <a:srgbClr val="595959"/>
                </a:solidFill>
              </a:rPr>
              <a:t>處理加快執行速度</a:t>
            </a:r>
          </a:p>
          <a:p>
            <a:r>
              <a:rPr lang="zh-TW" altLang="en-US" dirty="0">
                <a:solidFill>
                  <a:srgbClr val="595959"/>
                </a:solidFill>
              </a:rPr>
              <a:t>將來資料</a:t>
            </a:r>
            <a:r>
              <a:rPr lang="zh-TW" altLang="en-US" dirty="0" smtClean="0">
                <a:solidFill>
                  <a:srgbClr val="595959"/>
                </a:solidFill>
              </a:rPr>
              <a:t>量增加時</a:t>
            </a:r>
            <a:r>
              <a:rPr lang="zh-TW" altLang="en-US" dirty="0">
                <a:solidFill>
                  <a:srgbClr val="595959"/>
                </a:solidFill>
              </a:rPr>
              <a:t>可以很快</a:t>
            </a:r>
            <a:r>
              <a:rPr lang="zh-TW" altLang="en-US" dirty="0" smtClean="0">
                <a:solidFill>
                  <a:srgbClr val="595959"/>
                </a:solidFill>
              </a:rPr>
              <a:t>處理完成</a:t>
            </a:r>
            <a:endParaRPr lang="zh-TW" altLang="en-US" dirty="0">
              <a:solidFill>
                <a:srgbClr val="595959"/>
              </a:solidFill>
            </a:endParaRP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Hadoop之</a:t>
            </a:r>
            <a:r>
              <a:rPr lang="zh-TW" altLang="en-US" dirty="0" smtClean="0"/>
              <a:t>目的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212" y="2933111"/>
            <a:ext cx="8510599" cy="175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5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://www.thebigmusicproject.co.uk/wp-content/uploads/music-industry-job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27" y="0"/>
            <a:ext cx="12205152" cy="813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Introduction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altLang="zh-TW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172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資料流程</a:t>
            </a:r>
            <a:endParaRPr lang="zh-TW" altLang="en-US" dirty="0"/>
          </a:p>
        </p:txBody>
      </p:sp>
      <p:pic>
        <p:nvPicPr>
          <p:cNvPr id="4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7" t="44626" r="65451" b="44322"/>
          <a:stretch/>
        </p:blipFill>
        <p:spPr bwMode="auto">
          <a:xfrm>
            <a:off x="925366" y="3132491"/>
            <a:ext cx="4574993" cy="143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326" y="1197557"/>
            <a:ext cx="942729" cy="944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流程圖: 磁碟 5"/>
          <p:cNvSpPr/>
          <p:nvPr/>
        </p:nvSpPr>
        <p:spPr>
          <a:xfrm>
            <a:off x="2494900" y="2060932"/>
            <a:ext cx="1296650" cy="936381"/>
          </a:xfrm>
          <a:prstGeom prst="flowChartMagneticDis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799" dirty="0">
                <a:solidFill>
                  <a:schemeClr val="bg1"/>
                </a:solidFill>
              </a:rPr>
              <a:t>MySQL</a:t>
            </a:r>
            <a:endParaRPr lang="zh-TW" altLang="en-US" sz="1799" dirty="0">
              <a:solidFill>
                <a:schemeClr val="bg1"/>
              </a:solidFill>
            </a:endParaRPr>
          </a:p>
        </p:txBody>
      </p:sp>
      <p:sp>
        <p:nvSpPr>
          <p:cNvPr id="7" name="流程圖: 磁碟 6"/>
          <p:cNvSpPr/>
          <p:nvPr/>
        </p:nvSpPr>
        <p:spPr>
          <a:xfrm>
            <a:off x="8181431" y="2060932"/>
            <a:ext cx="1225231" cy="936381"/>
          </a:xfrm>
          <a:prstGeom prst="flowChartMagneticDis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799" dirty="0">
                <a:solidFill>
                  <a:schemeClr val="bg1"/>
                </a:solidFill>
              </a:rPr>
              <a:t>HDFS</a:t>
            </a:r>
            <a:endParaRPr lang="zh-TW" altLang="en-US" sz="1799" dirty="0">
              <a:solidFill>
                <a:schemeClr val="bg1"/>
              </a:solidFill>
            </a:endParaRPr>
          </a:p>
        </p:txBody>
      </p:sp>
      <p:pic>
        <p:nvPicPr>
          <p:cNvPr id="8" name="圖片 5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1" t="44306" r="25086" b="41340"/>
          <a:stretch/>
        </p:blipFill>
        <p:spPr bwMode="auto">
          <a:xfrm>
            <a:off x="4978691" y="5001852"/>
            <a:ext cx="6973733" cy="1402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流程圖: 程序 10"/>
          <p:cNvSpPr/>
          <p:nvPr/>
        </p:nvSpPr>
        <p:spPr>
          <a:xfrm>
            <a:off x="7774718" y="3647291"/>
            <a:ext cx="2217440" cy="720537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defRPr/>
            </a:pPr>
            <a:r>
              <a:rPr lang="en-US" altLang="zh-TW" sz="1799" dirty="0" err="1">
                <a:solidFill>
                  <a:schemeClr val="bg1"/>
                </a:solidFill>
                <a:latin typeface="+mn-lt"/>
                <a:ea typeface="+mn-ea"/>
              </a:rPr>
              <a:t>Kmeans</a:t>
            </a:r>
            <a:r>
              <a:rPr lang="zh-TW" altLang="en-US" sz="1799" b="1" dirty="0">
                <a:solidFill>
                  <a:schemeClr val="bg1"/>
                </a:solidFill>
                <a:latin typeface="Calibri" panose="020F0502020204030204" pitchFamily="34" charset="0"/>
              </a:rPr>
              <a:t>分群程式</a:t>
            </a:r>
            <a:r>
              <a:rPr lang="en-US" altLang="zh-TW" sz="1799" dirty="0">
                <a:solidFill>
                  <a:schemeClr val="bg1"/>
                </a:solidFill>
                <a:latin typeface="Calibri" panose="020F0502020204030204" pitchFamily="34" charset="0"/>
              </a:rPr>
              <a:t>.</a:t>
            </a:r>
            <a:r>
              <a:rPr lang="en-US" altLang="zh-TW" sz="1799" dirty="0" err="1">
                <a:solidFill>
                  <a:schemeClr val="bg1"/>
                </a:solidFill>
                <a:latin typeface="+mn-lt"/>
                <a:ea typeface="+mn-ea"/>
              </a:rPr>
              <a:t>py</a:t>
            </a:r>
            <a:endParaRPr lang="en-US" altLang="zh-TW" sz="1799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2" name="流程圖: 程序 11"/>
          <p:cNvSpPr/>
          <p:nvPr/>
        </p:nvSpPr>
        <p:spPr>
          <a:xfrm>
            <a:off x="4978691" y="2060932"/>
            <a:ext cx="2015600" cy="791957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defRPr/>
            </a:pPr>
            <a:r>
              <a:rPr lang="zh-TW" altLang="en-US" sz="1799" b="1" dirty="0">
                <a:solidFill>
                  <a:schemeClr val="bg1"/>
                </a:solidFill>
                <a:latin typeface="Calibri" panose="020F0502020204030204" pitchFamily="34" charset="0"/>
              </a:rPr>
              <a:t>資料讀取程式</a:t>
            </a:r>
            <a:r>
              <a:rPr lang="en-US" altLang="zh-TW" sz="1799" dirty="0">
                <a:solidFill>
                  <a:schemeClr val="bg1"/>
                </a:solidFill>
                <a:latin typeface="+mn-lt"/>
                <a:ea typeface="+mn-ea"/>
              </a:rPr>
              <a:t>.</a:t>
            </a:r>
            <a:r>
              <a:rPr lang="en-US" altLang="zh-TW" sz="1799" dirty="0" err="1">
                <a:solidFill>
                  <a:schemeClr val="bg1"/>
                </a:solidFill>
                <a:latin typeface="+mn-lt"/>
                <a:ea typeface="+mn-ea"/>
              </a:rPr>
              <a:t>py</a:t>
            </a:r>
            <a:endParaRPr lang="en-US" altLang="zh-TW" sz="1799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pic>
        <p:nvPicPr>
          <p:cNvPr id="13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013" y="1543542"/>
            <a:ext cx="1204599" cy="371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向右箭號 13"/>
          <p:cNvSpPr/>
          <p:nvPr/>
        </p:nvSpPr>
        <p:spPr>
          <a:xfrm>
            <a:off x="3990192" y="2335712"/>
            <a:ext cx="840041" cy="39531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799"/>
          </a:p>
        </p:txBody>
      </p:sp>
      <p:sp>
        <p:nvSpPr>
          <p:cNvPr id="16" name="向右箭號 15"/>
          <p:cNvSpPr/>
          <p:nvPr/>
        </p:nvSpPr>
        <p:spPr>
          <a:xfrm>
            <a:off x="7164902" y="2331465"/>
            <a:ext cx="840041" cy="39531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799"/>
          </a:p>
        </p:txBody>
      </p:sp>
      <p:sp>
        <p:nvSpPr>
          <p:cNvPr id="2" name="向下箭號 1"/>
          <p:cNvSpPr/>
          <p:nvPr/>
        </p:nvSpPr>
        <p:spPr>
          <a:xfrm>
            <a:off x="8582964" y="3162369"/>
            <a:ext cx="482474" cy="41899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799"/>
          </a:p>
        </p:txBody>
      </p:sp>
      <p:sp>
        <p:nvSpPr>
          <p:cNvPr id="15" name="向下箭號 14"/>
          <p:cNvSpPr/>
          <p:nvPr/>
        </p:nvSpPr>
        <p:spPr>
          <a:xfrm>
            <a:off x="8582964" y="4477891"/>
            <a:ext cx="482474" cy="41899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799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6"/>
          <a:srcRect b="78545"/>
          <a:stretch/>
        </p:blipFill>
        <p:spPr>
          <a:xfrm>
            <a:off x="5640206" y="420251"/>
            <a:ext cx="6071214" cy="100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07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595959"/>
                </a:solidFill>
              </a:rPr>
              <a:t>Master * 1  + Slave * 2</a:t>
            </a:r>
          </a:p>
          <a:p>
            <a:r>
              <a:rPr lang="en-US" altLang="zh-TW" dirty="0" err="1" smtClean="0">
                <a:solidFill>
                  <a:srgbClr val="595959"/>
                </a:solidFill>
              </a:rPr>
              <a:t>VMWare+ubuntu+Hadoop+Spark</a:t>
            </a:r>
            <a:endParaRPr lang="en-US" altLang="zh-TW" dirty="0" smtClean="0">
              <a:solidFill>
                <a:srgbClr val="595959"/>
              </a:solidFill>
            </a:endParaRP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架設</a:t>
            </a:r>
            <a:r>
              <a:rPr lang="en-US" altLang="zh-TW" dirty="0" smtClean="0"/>
              <a:t>Hadoop Cluster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5212" y="3131466"/>
            <a:ext cx="8686801" cy="279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2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1065212" y="1427553"/>
            <a:ext cx="8686801" cy="4677814"/>
          </a:xfrm>
        </p:spPr>
        <p:txBody>
          <a:bodyPr/>
          <a:lstStyle/>
          <a:p>
            <a:r>
              <a:rPr lang="en-US" altLang="zh-TW" dirty="0" smtClean="0"/>
              <a:t>Speed</a:t>
            </a:r>
          </a:p>
          <a:p>
            <a:r>
              <a:rPr lang="en-US" altLang="zh-TW" dirty="0" smtClean="0"/>
              <a:t>Generality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Why Spark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20888" y="1051659"/>
            <a:ext cx="2754913" cy="143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60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Why Spark -Speed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1" y="2040299"/>
            <a:ext cx="6030857" cy="311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0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1065212" y="1340768"/>
            <a:ext cx="10962219" cy="5904656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Why Spark </a:t>
            </a:r>
            <a:r>
              <a:rPr lang="en-US" altLang="zh-TW" smtClean="0"/>
              <a:t>-Generality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5286" y="836712"/>
            <a:ext cx="11478290" cy="640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5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1065212" y="1556915"/>
            <a:ext cx="8686801" cy="4677814"/>
          </a:xfrm>
        </p:spPr>
        <p:txBody>
          <a:bodyPr/>
          <a:lstStyle/>
          <a:p>
            <a:r>
              <a:rPr lang="zh-TW" altLang="en-US" dirty="0" smtClean="0"/>
              <a:t>可透過</a:t>
            </a:r>
            <a:r>
              <a:rPr lang="en-US" altLang="zh-TW" dirty="0" err="1" smtClean="0"/>
              <a:t>MySQLdb套件連接MySQL</a:t>
            </a:r>
            <a:endParaRPr lang="en-US" altLang="zh-TW" dirty="0" smtClean="0"/>
          </a:p>
          <a:p>
            <a:r>
              <a:rPr lang="en-US" altLang="zh-TW" dirty="0" err="1" smtClean="0"/>
              <a:t>pyspark</a:t>
            </a:r>
            <a:r>
              <a:rPr lang="zh-TW" altLang="en-US" dirty="0" smtClean="0"/>
              <a:t>支援</a:t>
            </a:r>
            <a:r>
              <a:rPr lang="en-US" altLang="zh-TW" dirty="0" err="1" smtClean="0"/>
              <a:t>python指令</a:t>
            </a:r>
            <a:endParaRPr lang="en-US" altLang="zh-TW" dirty="0" smtClean="0"/>
          </a:p>
          <a:p>
            <a:r>
              <a:rPr lang="en-US" altLang="zh-TW" dirty="0" smtClean="0"/>
              <a:t>Spark-</a:t>
            </a:r>
            <a:r>
              <a:rPr lang="en-US" altLang="zh-TW" dirty="0" err="1" smtClean="0"/>
              <a:t>submit可執行python程式</a:t>
            </a:r>
            <a:endParaRPr lang="en-US" altLang="zh-TW" dirty="0" smtClean="0"/>
          </a:p>
          <a:p>
            <a:r>
              <a:rPr lang="en-US" altLang="zh-TW" dirty="0" err="1" smtClean="0"/>
              <a:t>MLlib套件可進行K-means分群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Why Spark </a:t>
            </a:r>
            <a:r>
              <a:rPr lang="en-US" altLang="zh-TW" smtClean="0"/>
              <a:t>-Generality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084" y="2497925"/>
            <a:ext cx="1706583" cy="56682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084" y="1485911"/>
            <a:ext cx="1706583" cy="70701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9084" y="3262907"/>
            <a:ext cx="1402393" cy="126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4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1065212" y="1436178"/>
            <a:ext cx="8686801" cy="4677814"/>
          </a:xfrm>
        </p:spPr>
        <p:txBody>
          <a:bodyPr/>
          <a:lstStyle/>
          <a:p>
            <a:r>
              <a:rPr lang="zh-TW" altLang="en-US" dirty="0" smtClean="0"/>
              <a:t>基本統計</a:t>
            </a:r>
            <a:endParaRPr lang="en-US" altLang="zh-TW" dirty="0" smtClean="0"/>
          </a:p>
          <a:p>
            <a:r>
              <a:rPr lang="en-US" altLang="zh-TW" dirty="0" smtClean="0"/>
              <a:t>K-means</a:t>
            </a:r>
          </a:p>
          <a:p>
            <a:r>
              <a:rPr lang="en-US" altLang="zh-TW" dirty="0" smtClean="0"/>
              <a:t>Logistic Regression</a:t>
            </a:r>
          </a:p>
          <a:p>
            <a:r>
              <a:rPr lang="en-US" altLang="zh-TW" dirty="0" err="1" smtClean="0"/>
              <a:t>ALS推薦模型</a:t>
            </a:r>
            <a:r>
              <a:rPr lang="en-US" altLang="zh-TW" dirty="0" smtClean="0"/>
              <a:t>…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Spark -</a:t>
            </a:r>
            <a:r>
              <a:rPr lang="en-US" altLang="zh-TW" dirty="0" err="1" smtClean="0"/>
              <a:t>MLlib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5140" y="1876009"/>
            <a:ext cx="2672250" cy="162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2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須先安裝</a:t>
            </a:r>
            <a:r>
              <a:rPr lang="en-US" altLang="zh-TW" dirty="0" smtClean="0"/>
              <a:t>Numpy套件</a:t>
            </a:r>
            <a:r>
              <a:rPr lang="en-US" altLang="zh-TW" dirty="0"/>
              <a:t>,</a:t>
            </a:r>
            <a:r>
              <a:rPr lang="en-US" altLang="zh-TW" dirty="0" smtClean="0"/>
              <a:t>限</a:t>
            </a:r>
            <a:r>
              <a:rPr lang="en-US" altLang="zh-TW" smtClean="0"/>
              <a:t>Numpy1.4後的版本</a:t>
            </a:r>
            <a:endParaRPr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Spark –</a:t>
            </a:r>
            <a:r>
              <a:rPr lang="en-US" altLang="zh-TW" dirty="0" err="1" smtClean="0"/>
              <a:t>MLlib安裝的小bug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pic>
        <p:nvPicPr>
          <p:cNvPr id="4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49" b="37871"/>
          <a:stretch/>
        </p:blipFill>
        <p:spPr bwMode="auto">
          <a:xfrm>
            <a:off x="1065213" y="2404901"/>
            <a:ext cx="7389829" cy="59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圖片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9" t="43443" r="39783" b="43423"/>
          <a:stretch/>
        </p:blipFill>
        <p:spPr bwMode="auto">
          <a:xfrm>
            <a:off x="1065211" y="3038226"/>
            <a:ext cx="7548709" cy="1513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3681355" y="2404901"/>
            <a:ext cx="1552130" cy="3053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799"/>
          </a:p>
        </p:txBody>
      </p:sp>
    </p:spTree>
    <p:extLst>
      <p:ext uri="{BB962C8B-B14F-4D97-AF65-F5344CB8AC3E}">
        <p14:creationId xmlns:p14="http://schemas.microsoft.com/office/powerpoint/2010/main" val="239526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用於建立模型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Spark-MLlib:Kmeans之train方法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7656" y="1782478"/>
            <a:ext cx="8581913" cy="2737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56" y="2285500"/>
            <a:ext cx="6856808" cy="8715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710472" y="2497382"/>
            <a:ext cx="1714054" cy="3856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799"/>
          </a:p>
        </p:txBody>
      </p:sp>
      <p:sp>
        <p:nvSpPr>
          <p:cNvPr id="7" name="矩形 6"/>
          <p:cNvSpPr/>
          <p:nvPr/>
        </p:nvSpPr>
        <p:spPr>
          <a:xfrm>
            <a:off x="6703853" y="2497382"/>
            <a:ext cx="418991" cy="3856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799"/>
          </a:p>
        </p:txBody>
      </p:sp>
      <p:sp>
        <p:nvSpPr>
          <p:cNvPr id="8" name="圓角矩形圖說文字 7"/>
          <p:cNvSpPr/>
          <p:nvPr/>
        </p:nvSpPr>
        <p:spPr>
          <a:xfrm>
            <a:off x="2844058" y="3568664"/>
            <a:ext cx="2723441" cy="901465"/>
          </a:xfrm>
          <a:prstGeom prst="wedgeRoundRectCallout">
            <a:avLst>
              <a:gd name="adj1" fmla="val 38522"/>
              <a:gd name="adj2" fmla="val -124350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99" b="1" dirty="0">
                <a:solidFill>
                  <a:schemeClr val="bg1"/>
                </a:solidFill>
              </a:rPr>
              <a:t>欲分群之資料</a:t>
            </a:r>
          </a:p>
        </p:txBody>
      </p:sp>
      <p:sp>
        <p:nvSpPr>
          <p:cNvPr id="9" name="圓角矩形圖說文字 8"/>
          <p:cNvSpPr/>
          <p:nvPr/>
        </p:nvSpPr>
        <p:spPr>
          <a:xfrm>
            <a:off x="6703854" y="3568663"/>
            <a:ext cx="1894981" cy="799892"/>
          </a:xfrm>
          <a:prstGeom prst="wedgeRoundRectCallout">
            <a:avLst>
              <a:gd name="adj1" fmla="val -38656"/>
              <a:gd name="adj2" fmla="val -13339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99" b="1" dirty="0">
                <a:solidFill>
                  <a:schemeClr val="bg1"/>
                </a:solidFill>
              </a:rPr>
              <a:t>要分幾群</a:t>
            </a:r>
          </a:p>
        </p:txBody>
      </p:sp>
    </p:spTree>
    <p:extLst>
      <p:ext uri="{BB962C8B-B14F-4D97-AF65-F5344CB8AC3E}">
        <p14:creationId xmlns:p14="http://schemas.microsoft.com/office/powerpoint/2010/main" val="399860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Clustercenters取得K-means各群的中心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向量平均</a:t>
            </a:r>
            <a:r>
              <a:rPr lang="en-US" altLang="zh-TW" dirty="0" smtClean="0"/>
              <a:t>)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Spark-MLlib:取得各群之中心</a:t>
            </a:r>
            <a:endParaRPr lang="zh-TW" altLang="en-US" dirty="0"/>
          </a:p>
        </p:txBody>
      </p:sp>
      <p:pic>
        <p:nvPicPr>
          <p:cNvPr id="4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6" t="32195" r="44440" b="57419"/>
          <a:stretch>
            <a:fillRect/>
          </a:stretch>
        </p:blipFill>
        <p:spPr bwMode="auto">
          <a:xfrm>
            <a:off x="1065212" y="2060931"/>
            <a:ext cx="6634022" cy="107921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84"/>
          <a:stretch>
            <a:fillRect/>
          </a:stretch>
        </p:blipFill>
        <p:spPr bwMode="auto">
          <a:xfrm>
            <a:off x="2037303" y="3358057"/>
            <a:ext cx="7005563" cy="2402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上彎箭號 5"/>
          <p:cNvSpPr/>
          <p:nvPr/>
        </p:nvSpPr>
        <p:spPr>
          <a:xfrm rot="5400000">
            <a:off x="1281056" y="3355201"/>
            <a:ext cx="936381" cy="576112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799"/>
          </a:p>
        </p:txBody>
      </p:sp>
    </p:spTree>
    <p:extLst>
      <p:ext uri="{BB962C8B-B14F-4D97-AF65-F5344CB8AC3E}">
        <p14:creationId xmlns:p14="http://schemas.microsoft.com/office/powerpoint/2010/main" val="368288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尋找工作無法自身技能匹配</a:t>
            </a:r>
            <a:endParaRPr lang="zh-TW" altLang="en-US" dirty="0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altLang="zh-TW" smtClean="0"/>
              <a:t>5</a:t>
            </a:fld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需求缺口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012" t="51109"/>
          <a:stretch/>
        </p:blipFill>
        <p:spPr>
          <a:xfrm>
            <a:off x="1045673" y="1862288"/>
            <a:ext cx="10102317" cy="3969631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2422004" y="4437112"/>
            <a:ext cx="2304256" cy="1296144"/>
            <a:chOff x="2422004" y="4437112"/>
            <a:chExt cx="2304256" cy="1296144"/>
          </a:xfrm>
        </p:grpSpPr>
        <p:sp>
          <p:nvSpPr>
            <p:cNvPr id="6" name="矩形 5"/>
            <p:cNvSpPr/>
            <p:nvPr/>
          </p:nvSpPr>
          <p:spPr>
            <a:xfrm>
              <a:off x="2422004" y="4437112"/>
              <a:ext cx="2304256" cy="2160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422004" y="5517232"/>
              <a:ext cx="2304256" cy="2160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741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predict:判斷該筆資料屬於第幾群</a:t>
            </a:r>
            <a:endParaRPr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Spark –</a:t>
            </a:r>
            <a:r>
              <a:rPr lang="en-US" altLang="zh-TW" dirty="0" err="1" smtClean="0"/>
              <a:t>Mllib判斷資料歸屬</a:t>
            </a:r>
            <a:endParaRPr lang="zh-TW" altLang="en-US" dirty="0"/>
          </a:p>
        </p:txBody>
      </p:sp>
      <p:pic>
        <p:nvPicPr>
          <p:cNvPr id="5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8" t="52968" r="31412" b="18839"/>
          <a:stretch>
            <a:fillRect/>
          </a:stretch>
        </p:blipFill>
        <p:spPr bwMode="auto">
          <a:xfrm>
            <a:off x="1065213" y="1861876"/>
            <a:ext cx="4978690" cy="1726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847"/>
          <a:stretch/>
        </p:blipFill>
        <p:spPr bwMode="auto">
          <a:xfrm>
            <a:off x="2369949" y="3949565"/>
            <a:ext cx="6294618" cy="1259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4304455" y="3012513"/>
            <a:ext cx="1510906" cy="2158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799"/>
          </a:p>
        </p:txBody>
      </p:sp>
      <p:sp>
        <p:nvSpPr>
          <p:cNvPr id="9" name="矩形 8"/>
          <p:cNvSpPr/>
          <p:nvPr/>
        </p:nvSpPr>
        <p:spPr>
          <a:xfrm>
            <a:off x="8172185" y="4601187"/>
            <a:ext cx="351643" cy="6083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TW" altLang="en-US" sz="1799"/>
          </a:p>
        </p:txBody>
      </p:sp>
      <p:sp>
        <p:nvSpPr>
          <p:cNvPr id="10" name="上彎箭號 9"/>
          <p:cNvSpPr/>
          <p:nvPr/>
        </p:nvSpPr>
        <p:spPr>
          <a:xfrm rot="5400000">
            <a:off x="1597661" y="3860419"/>
            <a:ext cx="936381" cy="576112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799"/>
          </a:p>
        </p:txBody>
      </p:sp>
    </p:spTree>
    <p:extLst>
      <p:ext uri="{BB962C8B-B14F-4D97-AF65-F5344CB8AC3E}">
        <p14:creationId xmlns:p14="http://schemas.microsoft.com/office/powerpoint/2010/main" val="425205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5212" y="1369702"/>
            <a:ext cx="8430541" cy="4901864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K-</a:t>
            </a:r>
            <a:r>
              <a:rPr lang="en-US" altLang="zh-TW" dirty="0" err="1" smtClean="0"/>
              <a:t>Means執行速度比較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308" y="2207004"/>
            <a:ext cx="725298" cy="48759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73393" y="2207005"/>
            <a:ext cx="493690" cy="49978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5459" y="3694877"/>
            <a:ext cx="1090995" cy="39007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71026" y="3600177"/>
            <a:ext cx="645076" cy="57947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5459" y="5328029"/>
            <a:ext cx="1175717" cy="30354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1175" y="5215641"/>
            <a:ext cx="588137" cy="52832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5158" y="5506686"/>
            <a:ext cx="1394632" cy="49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2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6730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946031"/>
            <a:ext cx="12188825" cy="1799731"/>
          </a:xfrm>
        </p:spPr>
        <p:txBody>
          <a:bodyPr/>
          <a:lstStyle/>
          <a:p>
            <a:r>
              <a:rPr lang="en-US" altLang="zh-TW" dirty="0" smtClean="0"/>
              <a:t>Website Design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689AE-B711-4B35-9C59-265E339B93F1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904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altLang="zh-TW" smtClean="0"/>
              <a:t>53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使用工具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2" y="2152701"/>
            <a:ext cx="1916992" cy="191699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482" y="3382800"/>
            <a:ext cx="1295915" cy="182886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760" y="1539262"/>
            <a:ext cx="1843538" cy="184353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412" y="3309954"/>
            <a:ext cx="1957320" cy="195732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92"/>
          <a:stretch/>
        </p:blipFill>
        <p:spPr>
          <a:xfrm>
            <a:off x="1148528" y="4584302"/>
            <a:ext cx="1750358" cy="470496"/>
          </a:xfrm>
          <a:prstGeom prst="rect">
            <a:avLst/>
          </a:prstGeom>
        </p:spPr>
      </p:pic>
      <p:sp>
        <p:nvSpPr>
          <p:cNvPr id="11" name="向右箭號 10"/>
          <p:cNvSpPr/>
          <p:nvPr/>
        </p:nvSpPr>
        <p:spPr>
          <a:xfrm>
            <a:off x="3872251" y="2789223"/>
            <a:ext cx="907846" cy="643946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799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28796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altLang="zh-TW" smtClean="0"/>
              <a:t>54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Bootstrap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2" y="2113815"/>
            <a:ext cx="1972416" cy="1972416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742102" y="1800924"/>
            <a:ext cx="500991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▪</a:t>
            </a:r>
            <a:r>
              <a:rPr lang="zh-TW" altLang="en-US" sz="2800" dirty="0"/>
              <a:t>  </a:t>
            </a:r>
            <a:r>
              <a:rPr lang="en-US" altLang="zh-TW" sz="2800" dirty="0"/>
              <a:t>Forever free</a:t>
            </a:r>
          </a:p>
          <a:p>
            <a:endParaRPr lang="en-US" altLang="zh-TW" sz="2800" dirty="0"/>
          </a:p>
          <a:p>
            <a:r>
              <a:rPr lang="en-US" altLang="zh-TW" sz="2800" dirty="0"/>
              <a:t>▪ </a:t>
            </a:r>
            <a:r>
              <a:rPr lang="zh-TW" altLang="en-US" sz="2800" dirty="0"/>
              <a:t> </a:t>
            </a:r>
            <a:r>
              <a:rPr lang="en-US" altLang="zh-TW" sz="2800" dirty="0"/>
              <a:t>Open source</a:t>
            </a:r>
          </a:p>
          <a:p>
            <a:endParaRPr lang="en-US" altLang="zh-TW" sz="2800" dirty="0"/>
          </a:p>
          <a:p>
            <a:r>
              <a:rPr lang="en-US" altLang="zh-TW" sz="2800" dirty="0"/>
              <a:t>▪</a:t>
            </a:r>
            <a:r>
              <a:rPr lang="zh-TW" altLang="en-US" sz="2800" dirty="0"/>
              <a:t>  </a:t>
            </a:r>
            <a:r>
              <a:rPr lang="en-US" altLang="zh-TW" sz="2800" dirty="0"/>
              <a:t>Easy to use</a:t>
            </a:r>
          </a:p>
          <a:p>
            <a:endParaRPr lang="en-US" altLang="zh-TW" sz="2800" dirty="0"/>
          </a:p>
          <a:p>
            <a:r>
              <a:rPr lang="en-US" altLang="zh-TW" sz="2800" dirty="0"/>
              <a:t>▪</a:t>
            </a:r>
            <a:r>
              <a:rPr lang="zh-TW" altLang="en-US" sz="2800" dirty="0"/>
              <a:t>  </a:t>
            </a:r>
            <a:r>
              <a:rPr lang="en-US" altLang="zh-TW" sz="2800" dirty="0"/>
              <a:t>Design once, use everywhere</a:t>
            </a:r>
            <a:endParaRPr lang="zh-TW" altLang="en-US" sz="28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2" y="2152701"/>
            <a:ext cx="1916992" cy="191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62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095" y="981238"/>
            <a:ext cx="3113834" cy="5527055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5211" y="1431005"/>
            <a:ext cx="8686801" cy="5184576"/>
          </a:xfrm>
        </p:spPr>
        <p:txBody>
          <a:bodyPr/>
          <a:lstStyle/>
          <a:p>
            <a:r>
              <a:rPr lang="en-US" altLang="zh-TW" dirty="0" smtClean="0"/>
              <a:t>Responsive </a:t>
            </a:r>
            <a:r>
              <a:rPr lang="en-US" altLang="zh-TW" dirty="0"/>
              <a:t>Web Design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altLang="zh-TW" smtClean="0"/>
              <a:t>55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響應式網頁設計</a:t>
            </a:r>
            <a:r>
              <a:rPr lang="en-US" altLang="zh-TW" dirty="0"/>
              <a:t>(RWD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3" t="5908" r="10380"/>
          <a:stretch/>
        </p:blipFill>
        <p:spPr>
          <a:xfrm>
            <a:off x="1065210" y="2171877"/>
            <a:ext cx="6578871" cy="444370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320" y="1213035"/>
            <a:ext cx="1007595" cy="7650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551" y="1176160"/>
            <a:ext cx="802310" cy="766800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>
            <a:off x="6767963" y="1431005"/>
            <a:ext cx="324973" cy="28036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6307377" y="2120005"/>
            <a:ext cx="643800" cy="569328"/>
          </a:xfrm>
          <a:prstGeom prst="ellipse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11" name="橢圓 10"/>
          <p:cNvSpPr/>
          <p:nvPr/>
        </p:nvSpPr>
        <p:spPr>
          <a:xfrm>
            <a:off x="10631346" y="1213035"/>
            <a:ext cx="643800" cy="548641"/>
          </a:xfrm>
          <a:prstGeom prst="ellipse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998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altLang="zh-TW" smtClean="0"/>
              <a:t>56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D3.js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695" y="1039414"/>
            <a:ext cx="5096221" cy="515556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095" y="1775150"/>
            <a:ext cx="1702420" cy="117892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065212" y="3617197"/>
            <a:ext cx="41929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▪</a:t>
            </a:r>
            <a:r>
              <a:rPr lang="zh-TW" altLang="en-US" sz="2800" dirty="0"/>
              <a:t>  簡潔明瞭的呈現方式</a:t>
            </a:r>
            <a:endParaRPr lang="en-US" altLang="zh-TW" sz="2800" dirty="0"/>
          </a:p>
          <a:p>
            <a:endParaRPr lang="en-US" altLang="zh-TW" sz="2800" dirty="0"/>
          </a:p>
          <a:p>
            <a:r>
              <a:rPr lang="en-US" altLang="zh-TW" sz="2800" dirty="0"/>
              <a:t>▪</a:t>
            </a:r>
            <a:r>
              <a:rPr lang="zh-TW" altLang="en-US" sz="2800" dirty="0"/>
              <a:t>  </a:t>
            </a:r>
            <a:r>
              <a:rPr lang="zh-TW" altLang="en-US" sz="2800" dirty="0" smtClean="0"/>
              <a:t>加強與使用者的互動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6966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2" y="1880289"/>
            <a:ext cx="3937690" cy="896038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altLang="zh-TW" smtClean="0"/>
              <a:t>57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ECharts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35091" y="3617198"/>
            <a:ext cx="41929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▪</a:t>
            </a:r>
            <a:r>
              <a:rPr lang="zh-TW" altLang="en-US" sz="2800" dirty="0"/>
              <a:t>  容易上手的視覺化工具</a:t>
            </a:r>
            <a:endParaRPr lang="en-US" altLang="zh-TW" sz="2800" dirty="0"/>
          </a:p>
          <a:p>
            <a:endParaRPr lang="en-US" altLang="zh-TW" sz="2800" dirty="0"/>
          </a:p>
          <a:p>
            <a:r>
              <a:rPr lang="en-US" altLang="zh-TW" sz="2800" dirty="0"/>
              <a:t>▪</a:t>
            </a:r>
            <a:r>
              <a:rPr lang="zh-TW" altLang="en-US" sz="2800" dirty="0"/>
              <a:t>  多樣化的選擇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93"/>
          <a:stretch/>
        </p:blipFill>
        <p:spPr>
          <a:xfrm>
            <a:off x="5228047" y="1880289"/>
            <a:ext cx="5407113" cy="406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75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88825" cy="6888845"/>
          </a:xfrm>
          <a:prstGeom prst="rect">
            <a:avLst/>
          </a:prstGeom>
        </p:spPr>
      </p:pic>
      <p:sp>
        <p:nvSpPr>
          <p:cNvPr id="8" name="副標題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0" y="3002227"/>
            <a:ext cx="12188825" cy="1800200"/>
          </a:xfrm>
          <a:prstGeom prst="rect">
            <a:avLst/>
          </a:prstGeom>
          <a:solidFill>
            <a:srgbClr val="0070C0">
              <a:alpha val="69804"/>
            </a:srgb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zh-TW" sz="5398" b="1" kern="1200" cap="none" baseline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en-US" altLang="zh-TW" dirty="0" smtClean="0"/>
              <a:t>Django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72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連接資料庫</a:t>
            </a:r>
            <a:endParaRPr lang="zh-TW" altLang="en-US" dirty="0"/>
          </a:p>
        </p:txBody>
      </p:sp>
      <p:pic>
        <p:nvPicPr>
          <p:cNvPr id="11" name="內容版面配置區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2" y="1758699"/>
            <a:ext cx="7300529" cy="3619062"/>
          </a:xfr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2" y="1167764"/>
            <a:ext cx="8771464" cy="33333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200" y="2586546"/>
            <a:ext cx="1800476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5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IT</a:t>
            </a:r>
            <a:r>
              <a:rPr lang="zh-TW" altLang="en-US" dirty="0" smtClean="0"/>
              <a:t>產業變化迅速，到底要學哪種技能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altLang="zh-TW" smtClean="0"/>
              <a:t>6</a:t>
            </a:fld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Calibri" panose="020F0502020204030204" pitchFamily="34" charset="0"/>
              </a:rPr>
              <a:t>需求缺</a:t>
            </a:r>
            <a:r>
              <a:rPr lang="zh-TW" altLang="en-US" dirty="0">
                <a:latin typeface="Calibri" panose="020F0502020204030204" pitchFamily="34" charset="0"/>
              </a:rPr>
              <a:t>口</a:t>
            </a:r>
          </a:p>
        </p:txBody>
      </p:sp>
      <p:pic>
        <p:nvPicPr>
          <p:cNvPr id="1026" name="Picture 2" descr="http://anderseiler.dk/wp-content/uploads/2013/03/programming-wallpaper-4-780043_n32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932" y="1600200"/>
            <a:ext cx="8882674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age.wangchao.net.cn/baike/1256274848724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99" y="4345911"/>
            <a:ext cx="2062698" cy="206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連接現有資料庫資料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92" y="1093545"/>
            <a:ext cx="8752417" cy="219049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51" y="1312594"/>
            <a:ext cx="8757297" cy="5068583"/>
          </a:xfrm>
          <a:prstGeom prst="rect">
            <a:avLst/>
          </a:prstGeom>
        </p:spPr>
      </p:pic>
      <p:sp>
        <p:nvSpPr>
          <p:cNvPr id="3" name="圓角矩形 2"/>
          <p:cNvSpPr/>
          <p:nvPr/>
        </p:nvSpPr>
        <p:spPr>
          <a:xfrm>
            <a:off x="2859083" y="6100219"/>
            <a:ext cx="1559946" cy="28095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799"/>
          </a:p>
        </p:txBody>
      </p:sp>
    </p:spTree>
    <p:extLst>
      <p:ext uri="{BB962C8B-B14F-4D97-AF65-F5344CB8AC3E}">
        <p14:creationId xmlns:p14="http://schemas.microsoft.com/office/powerpoint/2010/main" val="269050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2" y="1039416"/>
            <a:ext cx="8686801" cy="5733180"/>
          </a:xfrm>
          <a:prstGeom prst="rect">
            <a:avLst/>
          </a:prstGeom>
        </p:spPr>
      </p:pic>
      <p:pic>
        <p:nvPicPr>
          <p:cNvPr id="7" name="內容版面配置區 3"/>
          <p:cNvPicPr>
            <a:picLocks noGrp="1" noChangeAspect="1"/>
          </p:cNvPicPr>
          <p:nvPr>
            <p:ph idx="429496729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001" b="1939"/>
          <a:stretch/>
        </p:blipFill>
        <p:spPr>
          <a:xfrm>
            <a:off x="477788" y="1556792"/>
            <a:ext cx="10332610" cy="415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2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呈現在網頁上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1" y="1367499"/>
            <a:ext cx="8686801" cy="4350205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1" y="1367499"/>
            <a:ext cx="8686801" cy="470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791156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Set Up The Website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altLang="zh-TW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478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3929" y="107256"/>
            <a:ext cx="8909366" cy="1032971"/>
          </a:xfrm>
        </p:spPr>
        <p:txBody>
          <a:bodyPr/>
          <a:lstStyle/>
          <a:p>
            <a:r>
              <a:rPr lang="zh-TW" altLang="en-US" dirty="0"/>
              <a:t>緣由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799" dirty="0"/>
              <a:t>透過實際</a:t>
            </a:r>
            <a:r>
              <a:rPr lang="zh-TW" altLang="en-US" sz="2799" dirty="0" smtClean="0"/>
              <a:t>網站了解使用者需求。</a:t>
            </a:r>
            <a:endParaRPr lang="en-US" altLang="zh-TW" sz="2799" dirty="0"/>
          </a:p>
          <a:p>
            <a:pPr>
              <a:lnSpc>
                <a:spcPct val="150000"/>
              </a:lnSpc>
            </a:pPr>
            <a:r>
              <a:rPr lang="zh-TW" altLang="en-US" sz="2799" dirty="0" smtClean="0"/>
              <a:t>成為</a:t>
            </a:r>
            <a:r>
              <a:rPr lang="en-US" altLang="zh-TW" sz="2799" dirty="0" smtClean="0"/>
              <a:t>IT</a:t>
            </a:r>
            <a:r>
              <a:rPr lang="zh-TW" altLang="en-US" sz="2799" dirty="0"/>
              <a:t>求職人員的重要</a:t>
            </a:r>
            <a:r>
              <a:rPr lang="zh-TW" altLang="en-US" sz="2799" dirty="0" smtClean="0"/>
              <a:t>參考網站。</a:t>
            </a:r>
            <a:endParaRPr lang="en-US" altLang="zh-TW" sz="2799" dirty="0"/>
          </a:p>
          <a:p>
            <a:pPr>
              <a:lnSpc>
                <a:spcPct val="150000"/>
              </a:lnSpc>
            </a:pPr>
            <a:r>
              <a:rPr lang="zh-TW" altLang="en-US" sz="2799" dirty="0" smtClean="0"/>
              <a:t>利用</a:t>
            </a:r>
            <a:r>
              <a:rPr lang="zh-TW" altLang="en-US" sz="2799" dirty="0"/>
              <a:t>工具</a:t>
            </a:r>
            <a:r>
              <a:rPr lang="zh-TW" altLang="en-US" sz="2799" dirty="0" smtClean="0"/>
              <a:t>追蹤與分析客群。</a:t>
            </a:r>
            <a:endParaRPr lang="zh-TW" altLang="en-US" sz="2799" dirty="0"/>
          </a:p>
        </p:txBody>
      </p:sp>
    </p:spTree>
    <p:extLst>
      <p:ext uri="{BB962C8B-B14F-4D97-AF65-F5344CB8AC3E}">
        <p14:creationId xmlns:p14="http://schemas.microsoft.com/office/powerpoint/2010/main" val="322659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Using WordPress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sz="2799" dirty="0"/>
              <a:t>One of the largest Content Management System(CMS).</a:t>
            </a:r>
          </a:p>
          <a:p>
            <a:pPr>
              <a:lnSpc>
                <a:spcPct val="150000"/>
              </a:lnSpc>
            </a:pPr>
            <a:r>
              <a:rPr lang="en-US" altLang="zh-TW" sz="2799" dirty="0"/>
              <a:t>Many plugins can be used for free.</a:t>
            </a:r>
          </a:p>
          <a:p>
            <a:pPr>
              <a:lnSpc>
                <a:spcPct val="150000"/>
              </a:lnSpc>
            </a:pPr>
            <a:r>
              <a:rPr lang="en-US" altLang="zh-TW" sz="2799" dirty="0"/>
              <a:t>Easy to resolve problems you faced.</a:t>
            </a:r>
          </a:p>
          <a:p>
            <a:pPr>
              <a:lnSpc>
                <a:spcPct val="150000"/>
              </a:lnSpc>
            </a:pPr>
            <a:endParaRPr lang="zh-TW" altLang="en-US" sz="2799" dirty="0"/>
          </a:p>
        </p:txBody>
      </p:sp>
    </p:spTree>
    <p:extLst>
      <p:ext uri="{BB962C8B-B14F-4D97-AF65-F5344CB8AC3E}">
        <p14:creationId xmlns:p14="http://schemas.microsoft.com/office/powerpoint/2010/main" val="320423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Web hosting</a:t>
            </a:r>
            <a:endParaRPr lang="zh-TW" alt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065212" y="1452911"/>
            <a:ext cx="8686801" cy="46790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sz="2799" dirty="0">
                <a:solidFill>
                  <a:schemeClr val="tx1"/>
                </a:solidFill>
                <a:latin typeface="arial" panose="020B0604020202020204" pitchFamily="34" charset="0"/>
              </a:rPr>
              <a:t>Free is Very Expensive</a:t>
            </a:r>
          </a:p>
          <a:p>
            <a:pPr>
              <a:lnSpc>
                <a:spcPct val="150000"/>
              </a:lnSpc>
            </a:pPr>
            <a:r>
              <a:rPr lang="en-US" altLang="zh-TW" sz="2799" dirty="0"/>
              <a:t>Buy a domain name and  (Virtual Private Server)VPS.</a:t>
            </a:r>
          </a:p>
          <a:p>
            <a:pPr marL="0" indent="0">
              <a:buNone/>
            </a:pPr>
            <a:endParaRPr lang="en-US" altLang="zh-TW" sz="2799" dirty="0"/>
          </a:p>
          <a:p>
            <a:endParaRPr lang="zh-TW" altLang="en-US" sz="2799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130" y="4205531"/>
            <a:ext cx="2062045" cy="1860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92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Problems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5212" y="1676841"/>
            <a:ext cx="8913078" cy="37766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sz="2799" dirty="0"/>
              <a:t>DNS setting worked not well. </a:t>
            </a:r>
          </a:p>
          <a:p>
            <a:pPr>
              <a:lnSpc>
                <a:spcPct val="150000"/>
              </a:lnSpc>
            </a:pPr>
            <a:r>
              <a:rPr lang="en-US" altLang="zh-TW" sz="2799" dirty="0"/>
              <a:t>HttpWebRequest was extremely slow..  </a:t>
            </a:r>
          </a:p>
          <a:p>
            <a:pPr marL="45720" indent="0">
              <a:lnSpc>
                <a:spcPct val="150000"/>
              </a:lnSpc>
              <a:buNone/>
            </a:pPr>
            <a:endParaRPr lang="zh-TW" altLang="en-US" sz="2799" dirty="0"/>
          </a:p>
        </p:txBody>
      </p:sp>
    </p:spTree>
    <p:extLst>
      <p:ext uri="{BB962C8B-B14F-4D97-AF65-F5344CB8AC3E}">
        <p14:creationId xmlns:p14="http://schemas.microsoft.com/office/powerpoint/2010/main" val="395964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DNS </a:t>
            </a:r>
            <a:r>
              <a:rPr lang="en-US" altLang="zh-TW" dirty="0" smtClean="0"/>
              <a:t>setting</a:t>
            </a:r>
            <a:endParaRPr lang="zh-TW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06" t="25039" r="6707" b="16055"/>
          <a:stretch/>
        </p:blipFill>
        <p:spPr>
          <a:xfrm>
            <a:off x="1065211" y="1552755"/>
            <a:ext cx="8686802" cy="378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0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4" t="47378" r="23350"/>
          <a:stretch/>
        </p:blipFill>
        <p:spPr>
          <a:xfrm>
            <a:off x="1068807" y="1484784"/>
            <a:ext cx="8481989" cy="4536503"/>
          </a:xfr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altLang="zh-TW" smtClean="0"/>
              <a:t>69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Web loading was extremely slow..</a:t>
            </a:r>
            <a:endParaRPr lang="zh-TW" altLang="en-US" dirty="0"/>
          </a:p>
        </p:txBody>
      </p:sp>
      <p:cxnSp>
        <p:nvCxnSpPr>
          <p:cNvPr id="7" name="直線接點 6"/>
          <p:cNvCxnSpPr/>
          <p:nvPr/>
        </p:nvCxnSpPr>
        <p:spPr>
          <a:xfrm>
            <a:off x="5404137" y="4207020"/>
            <a:ext cx="14401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00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scontent-hkg3-1.xx.fbcdn.net/hphotos-xft1/v/t35.0-12/12597055_1186244084721353_1868489988_o.jpg?oh=d81a59b96cd89c22a6c95bc594ca12fe&amp;oe=56CBE87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1909" y="-39161"/>
            <a:ext cx="12773025" cy="646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altLang="zh-TW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750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65" y="5043802"/>
            <a:ext cx="2691063" cy="11153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Solutions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5212" y="1549720"/>
            <a:ext cx="7363753" cy="322831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sz="2799" dirty="0"/>
              <a:t>Using </a:t>
            </a:r>
            <a:r>
              <a:rPr lang="en-US" altLang="zh-TW" sz="2799" dirty="0" err="1"/>
              <a:t>CloudFlare</a:t>
            </a:r>
            <a:r>
              <a:rPr lang="zh-TW" altLang="en-US" sz="2799" dirty="0"/>
              <a:t> </a:t>
            </a:r>
            <a:r>
              <a:rPr lang="en-US" altLang="zh-TW" sz="2799" dirty="0"/>
              <a:t>(CDN) to </a:t>
            </a:r>
            <a:r>
              <a:rPr lang="en-US" altLang="zh-TW" sz="2799" dirty="0" smtClean="0"/>
              <a:t>boost </a:t>
            </a:r>
            <a:r>
              <a:rPr lang="en-US" altLang="zh-TW" sz="2799" dirty="0" err="1" smtClean="0"/>
              <a:t>websites’loading</a:t>
            </a:r>
            <a:r>
              <a:rPr lang="en-US" altLang="zh-TW" sz="2799" dirty="0" smtClean="0"/>
              <a:t>.</a:t>
            </a:r>
            <a:endParaRPr lang="en-US" altLang="zh-TW" sz="2799" dirty="0"/>
          </a:p>
          <a:p>
            <a:pPr>
              <a:lnSpc>
                <a:spcPct val="150000"/>
              </a:lnSpc>
            </a:pPr>
            <a:r>
              <a:rPr lang="en-US" altLang="zh-TW" sz="2799" dirty="0"/>
              <a:t>Improving sites performance by using Plugins</a:t>
            </a:r>
            <a:r>
              <a:rPr lang="en-US" altLang="zh-TW" sz="2799" dirty="0" smtClean="0"/>
              <a:t>.</a:t>
            </a:r>
            <a:endParaRPr lang="en-US" altLang="zh-TW" sz="2799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" t="36227" r="44089" b="32830"/>
          <a:stretch/>
        </p:blipFill>
        <p:spPr>
          <a:xfrm>
            <a:off x="8347163" y="4969357"/>
            <a:ext cx="3044331" cy="1192681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3" t="-172" r="18147" b="48066"/>
          <a:stretch/>
        </p:blipFill>
        <p:spPr>
          <a:xfrm>
            <a:off x="4747088" y="5043802"/>
            <a:ext cx="2640415" cy="11979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58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Result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3" t="608" r="22590" b="60520"/>
          <a:stretch/>
        </p:blipFill>
        <p:spPr>
          <a:xfrm>
            <a:off x="1030407" y="1484784"/>
            <a:ext cx="8424936" cy="4608512"/>
          </a:xfrm>
        </p:spPr>
      </p:pic>
      <p:cxnSp>
        <p:nvCxnSpPr>
          <p:cNvPr id="7" name="直線接點 6"/>
          <p:cNvCxnSpPr/>
          <p:nvPr/>
        </p:nvCxnSpPr>
        <p:spPr>
          <a:xfrm>
            <a:off x="5230316" y="4221088"/>
            <a:ext cx="14401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80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TW" altLang="en-US" dirty="0" smtClean="0"/>
              <a:t>完善在地資訊平台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可按公司、產業別分類顯示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增加與使用者的互動平台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r>
              <a:rPr lang="zh-TW" altLang="en-US" dirty="0" smtClean="0"/>
              <a:t>改善分析模型</a:t>
            </a:r>
            <a:endParaRPr lang="en-US" altLang="zh-TW" dirty="0" smtClean="0"/>
          </a:p>
          <a:p>
            <a:endParaRPr lang="en-US" altLang="zh-TW" dirty="0"/>
          </a:p>
          <a:p>
            <a:pPr marL="45720" indent="0">
              <a:buNone/>
            </a:pPr>
            <a:endParaRPr lang="en-US" altLang="zh-TW" dirty="0"/>
          </a:p>
          <a:p>
            <a:endParaRPr lang="en-US" altLang="zh-TW" dirty="0" smtClean="0"/>
          </a:p>
          <a:p>
            <a:r>
              <a:rPr lang="zh-TW" altLang="en-US" dirty="0" smtClean="0"/>
              <a:t>建立其他模型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如薪資預測、個人職涯健診等服務</a:t>
            </a:r>
            <a:endParaRPr lang="en-US" altLang="zh-TW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altLang="zh-TW" smtClean="0"/>
              <a:t>72</a:t>
            </a:fld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未來展望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1791316" y="3528717"/>
            <a:ext cx="2880320" cy="86409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Unsupervised</a:t>
            </a:r>
            <a:endParaRPr lang="zh-TW" altLang="en-US" sz="2400" dirty="0"/>
          </a:p>
        </p:txBody>
      </p:sp>
      <p:sp>
        <p:nvSpPr>
          <p:cNvPr id="6" name="圓角矩形 5"/>
          <p:cNvSpPr/>
          <p:nvPr/>
        </p:nvSpPr>
        <p:spPr>
          <a:xfrm>
            <a:off x="6745825" y="3528717"/>
            <a:ext cx="2664296" cy="86409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Semi-Supervised</a:t>
            </a:r>
            <a:endParaRPr lang="zh-TW" altLang="en-US" sz="2400" dirty="0"/>
          </a:p>
        </p:txBody>
      </p:sp>
      <p:sp>
        <p:nvSpPr>
          <p:cNvPr id="4" name="向右箭號 3"/>
          <p:cNvSpPr/>
          <p:nvPr/>
        </p:nvSpPr>
        <p:spPr>
          <a:xfrm>
            <a:off x="5542113" y="3789981"/>
            <a:ext cx="360040" cy="360040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080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Welcome to </a:t>
            </a:r>
            <a:r>
              <a:rPr lang="en-US" altLang="zh-TW" dirty="0" err="1" smtClean="0"/>
              <a:t>ITskillmaster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sz="2799" dirty="0" smtClean="0"/>
              <a:t>Contact </a:t>
            </a:r>
            <a:r>
              <a:rPr lang="en-US" altLang="zh-TW" sz="2799" dirty="0"/>
              <a:t>us on our official site</a:t>
            </a:r>
            <a:r>
              <a:rPr lang="en-US" altLang="zh-TW" sz="2799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sz="2799" dirty="0">
                <a:hlinkClick r:id="rId2"/>
              </a:rPr>
              <a:t>http://itskillmaster.org/</a:t>
            </a:r>
            <a:endParaRPr lang="en-US" altLang="zh-TW" sz="2799" dirty="0"/>
          </a:p>
          <a:p>
            <a:pPr>
              <a:lnSpc>
                <a:spcPct val="150000"/>
              </a:lnSpc>
            </a:pPr>
            <a:r>
              <a:rPr lang="en-US" altLang="zh-TW" sz="2799" dirty="0"/>
              <a:t>Leave messages on Facebook </a:t>
            </a:r>
            <a:r>
              <a:rPr lang="en-US" altLang="zh-TW" sz="2799" dirty="0" smtClean="0"/>
              <a:t>fans' page!</a:t>
            </a:r>
          </a:p>
          <a:p>
            <a:pPr>
              <a:lnSpc>
                <a:spcPct val="150000"/>
              </a:lnSpc>
            </a:pPr>
            <a:r>
              <a:rPr lang="en-US" altLang="zh-TW" sz="2799" dirty="0">
                <a:hlinkClick r:id="rId3"/>
              </a:rPr>
              <a:t>https://www.facebook.com/itskillmaster/</a:t>
            </a:r>
            <a:endParaRPr lang="zh-TW" altLang="en-US" sz="2799" dirty="0"/>
          </a:p>
        </p:txBody>
      </p:sp>
    </p:spTree>
    <p:extLst>
      <p:ext uri="{BB962C8B-B14F-4D97-AF65-F5344CB8AC3E}">
        <p14:creationId xmlns:p14="http://schemas.microsoft.com/office/powerpoint/2010/main" val="63558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8536" y="2082"/>
            <a:ext cx="14913788" cy="695530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258535" y="2564904"/>
            <a:ext cx="14913788" cy="1800200"/>
          </a:xfrm>
        </p:spPr>
        <p:txBody>
          <a:bodyPr/>
          <a:lstStyle/>
          <a:p>
            <a:r>
              <a:rPr lang="en-US" altLang="zh-TW" dirty="0" smtClean="0"/>
              <a:t>Q &amp; A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altLang="zh-TW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58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altLang="zh-TW" smtClean="0"/>
              <a:t>75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5716"/>
            <a:ext cx="10058400" cy="6852284"/>
          </a:xfrm>
          <a:prstGeom prst="rect">
            <a:avLst/>
          </a:prstGeom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1" y="1052736"/>
            <a:ext cx="12188825" cy="4320480"/>
          </a:xfrm>
          <a:solidFill>
            <a:srgbClr val="000000">
              <a:alpha val="69804"/>
            </a:srgbClr>
          </a:solidFill>
        </p:spPr>
        <p:txBody>
          <a:bodyPr/>
          <a:lstStyle/>
          <a:p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021" y="1297923"/>
            <a:ext cx="7056784" cy="407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altLang="zh-TW" smtClean="0"/>
              <a:t>8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7384"/>
            <a:ext cx="12188825" cy="617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7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altLang="zh-TW" smtClean="0"/>
              <a:t>9</a:t>
            </a:fld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9" y="-1"/>
            <a:ext cx="12180892" cy="630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4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佈景主題_v3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格線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佈景主題_v3" id="{F05F1AB7-EC5D-436E-BFD3-53DC06AAD0C9}" vid="{CA143ACE-9ACF-40D1-AFCE-1DF17B687C8B}"/>
    </a:ext>
  </a:extLst>
</a:theme>
</file>

<file path=ppt/theme/theme2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D182A0E-7F17-4A86-A7C5-8846F54E43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商業合約簡報 (寬螢幕)</Template>
  <TotalTime>0</TotalTime>
  <Words>1362</Words>
  <Application>Microsoft Office PowerPoint</Application>
  <PresentationFormat>自訂</PresentationFormat>
  <Paragraphs>467</Paragraphs>
  <Slides>75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75</vt:i4>
      </vt:variant>
    </vt:vector>
  </HeadingPairs>
  <TitlesOfParts>
    <vt:vector size="86" baseType="lpstr">
      <vt:lpstr>Dotum</vt:lpstr>
      <vt:lpstr>DotumChe</vt:lpstr>
      <vt:lpstr>微軟正黑體</vt:lpstr>
      <vt:lpstr>新細明體</vt:lpstr>
      <vt:lpstr>arial</vt:lpstr>
      <vt:lpstr>arial</vt:lpstr>
      <vt:lpstr>Calibri</vt:lpstr>
      <vt:lpstr>Franklin Gothic Medium</vt:lpstr>
      <vt:lpstr>Times New Roman</vt:lpstr>
      <vt:lpstr>Wingdings</vt:lpstr>
      <vt:lpstr>佈景主題_v3</vt:lpstr>
      <vt:lpstr> </vt:lpstr>
      <vt:lpstr>工作分配表</vt:lpstr>
      <vt:lpstr>使用工具</vt:lpstr>
      <vt:lpstr>Introduction</vt:lpstr>
      <vt:lpstr>需求缺口</vt:lpstr>
      <vt:lpstr>需求缺口</vt:lpstr>
      <vt:lpstr>Demo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資料來源</vt:lpstr>
      <vt:lpstr>MySQL - JSON</vt:lpstr>
      <vt:lpstr>傳統格式與JSON格式的比較</vt:lpstr>
      <vt:lpstr>傳統格式與JSON格式的比較</vt:lpstr>
      <vt:lpstr>資料清洗流程</vt:lpstr>
      <vt:lpstr>資料清洗實作</vt:lpstr>
      <vt:lpstr>Python – MySQL (1) 寫入資料庫</vt:lpstr>
      <vt:lpstr>Python – MySQL (2) 轉值 &gt; 取技能</vt:lpstr>
      <vt:lpstr>Python – MySQL (2) 轉值 &gt; 取技能</vt:lpstr>
      <vt:lpstr>Python – MySQL (2) 供分析人員分析</vt:lpstr>
      <vt:lpstr>Python – MySQL (3) 前端資料庫</vt:lpstr>
      <vt:lpstr>Python – MySQL (3) 刪除重複／失效連結</vt:lpstr>
      <vt:lpstr>Python – MySQL (3) 刪除重複／失效連結</vt:lpstr>
      <vt:lpstr>Python – MySQL (3) 提供前端進行連接</vt:lpstr>
      <vt:lpstr>Model Design</vt:lpstr>
      <vt:lpstr>使用套件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Hadoop Spark</vt:lpstr>
      <vt:lpstr>使用Hadoop之目的</vt:lpstr>
      <vt:lpstr>資料流程</vt:lpstr>
      <vt:lpstr>架設Hadoop Cluster</vt:lpstr>
      <vt:lpstr>Why Spark</vt:lpstr>
      <vt:lpstr>Why Spark -Speed</vt:lpstr>
      <vt:lpstr>Why Spark -Generality</vt:lpstr>
      <vt:lpstr>Why Spark -Generality</vt:lpstr>
      <vt:lpstr>Spark -MLlib</vt:lpstr>
      <vt:lpstr>Spark –MLlib安裝的小bug:</vt:lpstr>
      <vt:lpstr>Spark-MLlib:Kmeans之train方法</vt:lpstr>
      <vt:lpstr>Spark-MLlib:取得各群之中心</vt:lpstr>
      <vt:lpstr>Spark –Mllib判斷資料歸屬</vt:lpstr>
      <vt:lpstr>K-Means執行速度比較</vt:lpstr>
      <vt:lpstr>Website Design</vt:lpstr>
      <vt:lpstr>使用工具</vt:lpstr>
      <vt:lpstr>Bootstrap</vt:lpstr>
      <vt:lpstr>響應式網頁設計(RWD)</vt:lpstr>
      <vt:lpstr>D3.js</vt:lpstr>
      <vt:lpstr>ECharts</vt:lpstr>
      <vt:lpstr>PowerPoint 簡報</vt:lpstr>
      <vt:lpstr>連接資料庫</vt:lpstr>
      <vt:lpstr>連接現有資料庫資料</vt:lpstr>
      <vt:lpstr>PowerPoint 簡報</vt:lpstr>
      <vt:lpstr>呈現在網頁上</vt:lpstr>
      <vt:lpstr>Set Up The Website</vt:lpstr>
      <vt:lpstr>緣由</vt:lpstr>
      <vt:lpstr>Using WordPress</vt:lpstr>
      <vt:lpstr>Web hosting</vt:lpstr>
      <vt:lpstr>Problems</vt:lpstr>
      <vt:lpstr> DNS setting</vt:lpstr>
      <vt:lpstr>Web loading was extremely slow..</vt:lpstr>
      <vt:lpstr>Solutions</vt:lpstr>
      <vt:lpstr>Result</vt:lpstr>
      <vt:lpstr>未來展望</vt:lpstr>
      <vt:lpstr>Welcome to ITskillmaster</vt:lpstr>
      <vt:lpstr>Q &amp; A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2015-12-18T13:35:28Z</dcterms:created>
  <dcterms:modified xsi:type="dcterms:W3CDTF">2016-03-11T06:21:04Z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TC028952669991</vt:lpwstr>
  </property>
</Properties>
</file>